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98811-BC12-6C19-F3B6-C96DDF3A9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9C4AC-38A0-862F-946B-768C3E232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492D2-6E30-AB5F-DFF5-98B21437F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B3E8-CBE3-4238-8B57-7A64144ACDAE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1D192-3438-16B4-4433-664E12A5D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8BFA0-7124-8583-89D6-08FE7FF7C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A7CD-E5EB-4749-BFBF-E25FE036D2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106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BA08-4135-BE08-E4D0-1080468EC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D509E1-E3B0-2972-5142-33719D5FA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E4391-CC8E-031E-76F6-9EC6C85BD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B3E8-CBE3-4238-8B57-7A64144ACDAE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3395D-A2DC-9976-A333-80D472001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01255-A770-C546-13DE-D838E0577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A7CD-E5EB-4749-BFBF-E25FE036D2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86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AD3DFF-9E3E-9922-CF5A-F4713B1729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A5F36A-C429-5B48-4AC5-900888E7BB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D52F5-3BB5-3087-EAF8-5A3012900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B3E8-CBE3-4238-8B57-7A64144ACDAE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ADF0B-3D18-2D71-6254-EDB64BFE1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827FF-FFE0-BA01-A6A9-446CBBD1B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A7CD-E5EB-4749-BFBF-E25FE036D2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533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023E8-2261-FDAA-2210-478A9C5E6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1A44B-69AF-C4EA-6961-3F604B9A5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4D1CD-11CD-6675-E169-6BFE80B5D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B3E8-CBE3-4238-8B57-7A64144ACDAE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B1392-F7C7-C33B-0AFD-2450F01B9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5AE41-F206-E376-8D12-4988A07C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A7CD-E5EB-4749-BFBF-E25FE036D2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814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37929-C169-2B5A-BCB0-91AE3DB46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64908-E1BA-F5F7-7550-C5C794301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3CF03-9956-ACC5-0C2D-F2C0CB9F9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B3E8-CBE3-4238-8B57-7A64144ACDAE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389C6-19BA-21C7-864D-6E78B8E15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CBCB9-472D-82A4-2B79-489A2107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A7CD-E5EB-4749-BFBF-E25FE036D2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814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EF404-F1D4-5ED9-5C8F-CD61D6051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CE7BB-D79A-449B-200A-85C6662062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187DF9-B7F2-2C75-D62C-9EE4F6915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A7A53-D033-783F-56EB-B9B979E21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B3E8-CBE3-4238-8B57-7A64144ACDAE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E82D6D-A230-777C-B454-D50905FF6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E4164-2357-7BB0-362C-40427DE9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A7CD-E5EB-4749-BFBF-E25FE036D2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257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DC1EC-E4D1-0E51-8538-8836EDEB3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4EC1A-A2A4-D003-1923-070B6EA1E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439D11-F366-58C6-DC62-4DFA32446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ECCEDE-4E69-3AF6-DFD4-2A824B48F9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5F3412-D224-D0EF-07B3-1BD0F389DE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7CCAA8-50DD-8A61-C02A-76BBE2C0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B3E8-CBE3-4238-8B57-7A64144ACDAE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110E1A-C365-38BC-3270-DB3CCD837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3181A5-5F58-9EB4-8811-E601C6F42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A7CD-E5EB-4749-BFBF-E25FE036D2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812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D4881-3B7C-C15F-7877-2BCD57549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FCDE0B-6EF5-293B-83A1-C675782E3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B3E8-CBE3-4238-8B57-7A64144ACDAE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3A63B6-7E3F-8817-4C6D-A57150E60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38BBF-65D3-1202-0254-E87F11711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A7CD-E5EB-4749-BFBF-E25FE036D2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891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159B4A-94B2-273B-0A06-76C1EAD24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B3E8-CBE3-4238-8B57-7A64144ACDAE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ABB17-33D2-6D5B-D109-7E2B839E4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22C2A-FED8-4815-35BF-52968FDA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A7CD-E5EB-4749-BFBF-E25FE036D2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038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B0048-330E-D2A7-9631-C873B7872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28608-3130-E5AB-3F58-CF916B44F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68FE54-1C79-4AFB-FF35-9C296AA78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1B4ED9-1656-F96C-4E13-46D9B4674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B3E8-CBE3-4238-8B57-7A64144ACDAE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A4BE23-E337-BF77-0A14-E2D9AB814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F4385A-A091-3F71-8088-FFF5A778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A7CD-E5EB-4749-BFBF-E25FE036D2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44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7F8DD-0A36-1E1E-EA7B-0A49B372A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4BE83B-A518-EA06-F186-AA910ADDBF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41F87-4D26-FDA1-AFE5-EBB97D073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12747-DD28-B874-2673-9449551B8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B3E8-CBE3-4238-8B57-7A64144ACDAE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DD9C0-EED7-19E7-916B-12462215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20F5A-0055-DE15-9FC4-AC0AE25C1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A7CD-E5EB-4749-BFBF-E25FE036D2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250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0F8EDE-9E18-0AD0-03F0-F7AD8E4C5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8FB87-ED48-14CF-B8DA-4E10FD6BB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F1F4-F7E5-D4F6-0E47-0215D5F1C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1B3E8-CBE3-4238-8B57-7A64144ACDAE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27D82-34C5-8A54-FB0C-B1E908D6BF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F11A0-FCD6-E205-F7F9-91EB973F2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1A7CD-E5EB-4749-BFBF-E25FE036D2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10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4F4D5AA-039B-CA00-87A9-FEF5FA4E81D5}"/>
              </a:ext>
            </a:extLst>
          </p:cNvPr>
          <p:cNvSpPr txBox="1">
            <a:spLocks/>
          </p:cNvSpPr>
          <p:nvPr/>
        </p:nvSpPr>
        <p:spPr>
          <a:xfrm>
            <a:off x="838200" y="24045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solidFill>
                  <a:srgbClr val="000000"/>
                </a:solidFill>
                <a:latin typeface="Open Sans" panose="020B0606030504020204" pitchFamily="34" charset="0"/>
              </a:rPr>
              <a:t>We are a Charitable Incorporated Organisation that delivers education and support services to the young people of Northamptonshire under 4 key strands:</a:t>
            </a:r>
            <a:endParaRPr lang="en-GB" sz="3200" dirty="0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F95DC857-8C44-920E-07F8-53C320238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04" y="4252828"/>
            <a:ext cx="2472837" cy="172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42DA898F-DFD1-C80E-9817-4A323FAA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062" y="4252828"/>
            <a:ext cx="2614613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7F7991A0-1E08-BCAE-7B82-E7EFA5017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740" y="4252828"/>
            <a:ext cx="2954214" cy="16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62219C9C-3EDD-EC1A-2D6E-B7E70CC16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382" y="256464"/>
            <a:ext cx="1869360" cy="18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A8EE13-9EE9-2E8B-1688-B5D8E5829DC8}"/>
              </a:ext>
            </a:extLst>
          </p:cNvPr>
          <p:cNvSpPr txBox="1"/>
          <p:nvPr/>
        </p:nvSpPr>
        <p:spPr>
          <a:xfrm>
            <a:off x="4167554" y="898757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 Works Northamptonshire</a:t>
            </a: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3E71E41A-3639-5F6C-3581-3183B7A09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034" y="3282006"/>
            <a:ext cx="3812928" cy="381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942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95248E25-5406-5925-5E5F-F52C8D924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31" y="478883"/>
            <a:ext cx="2614613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activity poster for a group&#10;&#10;Description automatically generated with medium confidence">
            <a:extLst>
              <a:ext uri="{FF2B5EF4-FFF2-40B4-BE49-F238E27FC236}">
                <a16:creationId xmlns:a16="http://schemas.microsoft.com/office/drawing/2014/main" id="{92A1B295-6CEE-5446-5BDF-FDFBE7A45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180" y="522891"/>
            <a:ext cx="4231332" cy="59849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8D5338-A794-B2EE-183C-7A6102DB60C3}"/>
              </a:ext>
            </a:extLst>
          </p:cNvPr>
          <p:cNvSpPr txBox="1"/>
          <p:nvPr/>
        </p:nvSpPr>
        <p:spPr>
          <a:xfrm>
            <a:off x="594077" y="2352818"/>
            <a:ext cx="55019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offer 6 different weekly activity groups for young people in Kettering:</a:t>
            </a:r>
            <a:b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LGBTQI+</a:t>
            </a:r>
            <a:b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SEND</a:t>
            </a:r>
            <a:b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Circus Skills</a:t>
            </a:r>
            <a:b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Throne of Games</a:t>
            </a:r>
            <a:b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Waste Knot</a:t>
            </a:r>
            <a:b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Sports</a:t>
            </a:r>
            <a:b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Offering friendly safe spaces for young people to socialise, make friends and learn new skills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27666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with a group of people&#10;&#10;Description automatically generated">
            <a:extLst>
              <a:ext uri="{FF2B5EF4-FFF2-40B4-BE49-F238E27FC236}">
                <a16:creationId xmlns:a16="http://schemas.microsoft.com/office/drawing/2014/main" id="{FA463D1A-5A84-BD0D-2B65-0A0FDE10F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99" y="97969"/>
            <a:ext cx="4597308" cy="6503439"/>
          </a:xfrm>
          <a:prstGeom prst="rect">
            <a:avLst/>
          </a:prstGeom>
        </p:spPr>
      </p:pic>
      <p:pic>
        <p:nvPicPr>
          <p:cNvPr id="8" name="Picture 7" descr="A poster for a workshop&#10;&#10;Description automatically generated">
            <a:extLst>
              <a:ext uri="{FF2B5EF4-FFF2-40B4-BE49-F238E27FC236}">
                <a16:creationId xmlns:a16="http://schemas.microsoft.com/office/drawing/2014/main" id="{FD216DD3-6222-C23A-3294-6C2842F49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793" y="177281"/>
            <a:ext cx="4597308" cy="65034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D9DC0B-8793-5474-10E3-B1BE507486B2}"/>
              </a:ext>
            </a:extLst>
          </p:cNvPr>
          <p:cNvSpPr/>
          <p:nvPr/>
        </p:nvSpPr>
        <p:spPr>
          <a:xfrm>
            <a:off x="7541703" y="4253218"/>
            <a:ext cx="3171038" cy="671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0AD7A3-BBC6-5980-67D4-CA864A041C4E}"/>
              </a:ext>
            </a:extLst>
          </p:cNvPr>
          <p:cNvSpPr txBox="1"/>
          <p:nvPr/>
        </p:nvSpPr>
        <p:spPr>
          <a:xfrm>
            <a:off x="7465716" y="4316934"/>
            <a:ext cx="3501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Mondays 3.15pm – 4.45pm (14-18 yrs.)</a:t>
            </a:r>
          </a:p>
          <a:p>
            <a:pPr algn="ctr"/>
            <a:r>
              <a:rPr lang="en-GB" sz="1600" dirty="0"/>
              <a:t>Saturdays 10am – 12pm (18 yrs. +)</a:t>
            </a:r>
          </a:p>
        </p:txBody>
      </p:sp>
    </p:spTree>
    <p:extLst>
      <p:ext uri="{BB962C8B-B14F-4D97-AF65-F5344CB8AC3E}">
        <p14:creationId xmlns:p14="http://schemas.microsoft.com/office/powerpoint/2010/main" val="2639525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circus&#10;&#10;Description automatically generated">
            <a:extLst>
              <a:ext uri="{FF2B5EF4-FFF2-40B4-BE49-F238E27FC236}">
                <a16:creationId xmlns:a16="http://schemas.microsoft.com/office/drawing/2014/main" id="{860628BE-8152-8846-AAFE-C8EC71646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01" y="177281"/>
            <a:ext cx="4597307" cy="6503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24050F-5243-FB6A-30C7-541E228E2522}"/>
              </a:ext>
            </a:extLst>
          </p:cNvPr>
          <p:cNvSpPr/>
          <p:nvPr/>
        </p:nvSpPr>
        <p:spPr>
          <a:xfrm>
            <a:off x="7511143" y="4254759"/>
            <a:ext cx="3191069" cy="709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Mondays 3.15pm -M </a:t>
            </a:r>
          </a:p>
        </p:txBody>
      </p:sp>
      <p:pic>
        <p:nvPicPr>
          <p:cNvPr id="8" name="Picture 7" descr="A blue and yellow poster with white text and yellow circles&#10;&#10;Description automatically generated">
            <a:extLst>
              <a:ext uri="{FF2B5EF4-FFF2-40B4-BE49-F238E27FC236}">
                <a16:creationId xmlns:a16="http://schemas.microsoft.com/office/drawing/2014/main" id="{46EA4B18-4158-8709-3EA9-806563D70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862" y="240926"/>
            <a:ext cx="4509237" cy="637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1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youth games event&#10;&#10;Description automatically generated">
            <a:extLst>
              <a:ext uri="{FF2B5EF4-FFF2-40B4-BE49-F238E27FC236}">
                <a16:creationId xmlns:a16="http://schemas.microsoft.com/office/drawing/2014/main" id="{1043BB12-A228-6CDB-5C6A-795D01956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54" y="256591"/>
            <a:ext cx="4692851" cy="6513325"/>
          </a:xfrm>
          <a:prstGeom prst="rect">
            <a:avLst/>
          </a:prstGeom>
        </p:spPr>
      </p:pic>
      <p:pic>
        <p:nvPicPr>
          <p:cNvPr id="6" name="Picture 5" descr="A person lifting a bar&#10;&#10;Description automatically generated">
            <a:extLst>
              <a:ext uri="{FF2B5EF4-FFF2-40B4-BE49-F238E27FC236}">
                <a16:creationId xmlns:a16="http://schemas.microsoft.com/office/drawing/2014/main" id="{E0EA3C19-24E3-8639-BD9F-932232197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56" y="256591"/>
            <a:ext cx="4520253" cy="639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8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oster with text and rainbow colors&#10;&#10;Description automatically generated">
            <a:extLst>
              <a:ext uri="{FF2B5EF4-FFF2-40B4-BE49-F238E27FC236}">
                <a16:creationId xmlns:a16="http://schemas.microsoft.com/office/drawing/2014/main" id="{EBFCA6A0-026F-9C13-3597-350B38773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8" y="345232"/>
            <a:ext cx="4359856" cy="61675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6FFA3C-1113-AEBF-0E5D-3FCCF1B647C9}"/>
              </a:ext>
            </a:extLst>
          </p:cNvPr>
          <p:cNvSpPr txBox="1"/>
          <p:nvPr/>
        </p:nvSpPr>
        <p:spPr>
          <a:xfrm>
            <a:off x="3780279" y="4169328"/>
            <a:ext cx="24160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Funded through the </a:t>
            </a:r>
          </a:p>
          <a:p>
            <a:pPr algn="ctr"/>
            <a:r>
              <a:rPr lang="en-GB" sz="1600" dirty="0"/>
              <a:t>North Northamptonshire </a:t>
            </a:r>
          </a:p>
          <a:p>
            <a:pPr algn="ctr"/>
            <a:r>
              <a:rPr lang="en-GB" sz="1600" dirty="0"/>
              <a:t>Local Area Partnership</a:t>
            </a:r>
          </a:p>
        </p:txBody>
      </p:sp>
      <p:pic>
        <p:nvPicPr>
          <p:cNvPr id="3" name="Picture 2" descr="A green lawn with a building and a white roof&#10;&#10;Description automatically generated with medium confidence">
            <a:extLst>
              <a:ext uri="{FF2B5EF4-FFF2-40B4-BE49-F238E27FC236}">
                <a16:creationId xmlns:a16="http://schemas.microsoft.com/office/drawing/2014/main" id="{67B0ED9E-10C3-9051-087D-5DF8BC7DD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89" y="219074"/>
            <a:ext cx="4622767" cy="2405213"/>
          </a:xfrm>
          <a:prstGeom prst="rect">
            <a:avLst/>
          </a:prstGeom>
        </p:spPr>
      </p:pic>
      <p:pic>
        <p:nvPicPr>
          <p:cNvPr id="6" name="Picture 5" descr="A person in gloves working in a greenhouse&#10;&#10;Description automatically generated">
            <a:extLst>
              <a:ext uri="{FF2B5EF4-FFF2-40B4-BE49-F238E27FC236}">
                <a16:creationId xmlns:a16="http://schemas.microsoft.com/office/drawing/2014/main" id="{B51A5CDD-3820-7265-C29A-54B5AA6A7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087" y="1541636"/>
            <a:ext cx="1895885" cy="2265650"/>
          </a:xfrm>
          <a:prstGeom prst="rect">
            <a:avLst/>
          </a:prstGeom>
        </p:spPr>
      </p:pic>
      <p:pic>
        <p:nvPicPr>
          <p:cNvPr id="9" name="Picture 8" descr="A group of people in a room with a skateboard&#10;&#10;Description automatically generated">
            <a:extLst>
              <a:ext uri="{FF2B5EF4-FFF2-40B4-BE49-F238E27FC236}">
                <a16:creationId xmlns:a16="http://schemas.microsoft.com/office/drawing/2014/main" id="{2B32BE1E-5FA9-9989-DE25-6194F27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0" b="7210"/>
          <a:stretch/>
        </p:blipFill>
        <p:spPr>
          <a:xfrm>
            <a:off x="7069816" y="3943134"/>
            <a:ext cx="3184402" cy="26957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0A2084-0475-FC76-74A9-B2FD147D893D}"/>
              </a:ext>
            </a:extLst>
          </p:cNvPr>
          <p:cNvSpPr txBox="1"/>
          <p:nvPr/>
        </p:nvSpPr>
        <p:spPr>
          <a:xfrm>
            <a:off x="9309075" y="2697011"/>
            <a:ext cx="2520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CC00"/>
                </a:solidFill>
              </a:rPr>
              <a:t>Coming soon: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CC00"/>
                </a:solidFill>
              </a:rPr>
              <a:t>Skateboarding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CC00"/>
                </a:solidFill>
              </a:rPr>
              <a:t>Horticulture</a:t>
            </a:r>
          </a:p>
        </p:txBody>
      </p:sp>
    </p:spTree>
    <p:extLst>
      <p:ext uri="{BB962C8B-B14F-4D97-AF65-F5344CB8AC3E}">
        <p14:creationId xmlns:p14="http://schemas.microsoft.com/office/powerpoint/2010/main" val="2587927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7DE79C03D4544CA67255BA7A87DD59" ma:contentTypeVersion="18" ma:contentTypeDescription="Create a new document." ma:contentTypeScope="" ma:versionID="431a453f99e35f882f1bda9b9e90e43b">
  <xsd:schema xmlns:xsd="http://www.w3.org/2001/XMLSchema" xmlns:xs="http://www.w3.org/2001/XMLSchema" xmlns:p="http://schemas.microsoft.com/office/2006/metadata/properties" xmlns:ns2="8a79b042-d511-46e5-ad15-39d624c98353" xmlns:ns3="51fcad13-9fe1-4b05-83cd-be575274fc3f" targetNamespace="http://schemas.microsoft.com/office/2006/metadata/properties" ma:root="true" ma:fieldsID="efc7fd065944e421841494c57f6435af" ns2:_="" ns3:_="">
    <xsd:import namespace="8a79b042-d511-46e5-ad15-39d624c98353"/>
    <xsd:import namespace="51fcad13-9fe1-4b05-83cd-be575274fc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79b042-d511-46e5-ad15-39d624c983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abcf87a-a517-4603-9977-ea0d869cb4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fcad13-9fe1-4b05-83cd-be575274fc3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63cf0c-22a3-47c5-a813-aad477174df0}" ma:internalName="TaxCatchAll" ma:showField="CatchAllData" ma:web="51fcad13-9fe1-4b05-83cd-be575274fc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1fcad13-9fe1-4b05-83cd-be575274fc3f" xsi:nil="true"/>
    <lcf76f155ced4ddcb4097134ff3c332f xmlns="8a79b042-d511-46e5-ad15-39d624c9835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57E3ED-203D-408A-A790-BA492EAA0739}"/>
</file>

<file path=customXml/itemProps2.xml><?xml version="1.0" encoding="utf-8"?>
<ds:datastoreItem xmlns:ds="http://schemas.openxmlformats.org/officeDocument/2006/customXml" ds:itemID="{77A93121-A0FB-4504-B551-41FC7D936C1A}"/>
</file>

<file path=customXml/itemProps3.xml><?xml version="1.0" encoding="utf-8"?>
<ds:datastoreItem xmlns:ds="http://schemas.openxmlformats.org/officeDocument/2006/customXml" ds:itemID="{68FE09E4-19F8-4C89-BDD3-E1E362303BD1}"/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107</Words>
  <Application>Microsoft Office PowerPoint</Application>
  <PresentationFormat>Widescreen</PresentationFormat>
  <Paragraphs>12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Rowley</dc:creator>
  <cp:lastModifiedBy>Zuzanna  Brzostowska</cp:lastModifiedBy>
  <cp:revision>2</cp:revision>
  <dcterms:created xsi:type="dcterms:W3CDTF">2024-02-20T16:11:52Z</dcterms:created>
  <dcterms:modified xsi:type="dcterms:W3CDTF">2024-02-21T10:46:47Z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0x0101005E7DE79C03D4544CA67255BA7A87DD59</vt:lpwstr>
  </property>
</Properties>
</file>