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3"/>
  </p:sldMasterIdLst>
  <p:notesMasterIdLst>
    <p:notesMasterId r:id="rId6"/>
  </p:notesMasterIdLst>
  <p:sldIdLst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093"/>
    <a:srgbClr val="D628C6"/>
    <a:srgbClr val="CD1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9AF70-2349-4A37-A777-BE4EBB8B2076}" v="5" dt="2024-02-21T10:21:47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9"/>
    <p:restoredTop sz="94609"/>
  </p:normalViewPr>
  <p:slideViewPr>
    <p:cSldViewPr snapToGrid="0">
      <p:cViewPr varScale="1">
        <p:scale>
          <a:sx n="81" d="100"/>
          <a:sy n="81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Atkins" userId="a1e4f478-3f90-4e09-bafa-af0033f22498" providerId="ADAL" clId="{2BBAF4C1-D3DF-DB40-B4A1-D0150DCF5681}"/>
    <pc:docChg chg="undo custSel addSld delSld modSld">
      <pc:chgData name="Lindsey Atkins" userId="a1e4f478-3f90-4e09-bafa-af0033f22498" providerId="ADAL" clId="{2BBAF4C1-D3DF-DB40-B4A1-D0150DCF5681}" dt="2024-02-08T10:35:14.345" v="466" actId="1076"/>
      <pc:docMkLst>
        <pc:docMk/>
      </pc:docMkLst>
      <pc:sldChg chg="addSp delSp modSp mod setBg delDesignElem modNotesTx">
        <pc:chgData name="Lindsey Atkins" userId="a1e4f478-3f90-4e09-bafa-af0033f22498" providerId="ADAL" clId="{2BBAF4C1-D3DF-DB40-B4A1-D0150DCF5681}" dt="2024-02-08T10:33:16.649" v="458" actId="207"/>
        <pc:sldMkLst>
          <pc:docMk/>
          <pc:sldMk cId="1431010675" sldId="256"/>
        </pc:sldMkLst>
        <pc:spChg chg="add mod">
          <ac:chgData name="Lindsey Atkins" userId="a1e4f478-3f90-4e09-bafa-af0033f22498" providerId="ADAL" clId="{2BBAF4C1-D3DF-DB40-B4A1-D0150DCF5681}" dt="2024-02-08T10:28:17.195" v="384" actId="767"/>
          <ac:spMkLst>
            <pc:docMk/>
            <pc:sldMk cId="1431010675" sldId="256"/>
            <ac:spMk id="4" creationId="{81CB4281-BFB8-9006-081D-73F0C1C13156}"/>
          </ac:spMkLst>
        </pc:spChg>
        <pc:spChg chg="mod">
          <ac:chgData name="Lindsey Atkins" userId="a1e4f478-3f90-4e09-bafa-af0033f22498" providerId="ADAL" clId="{2BBAF4C1-D3DF-DB40-B4A1-D0150DCF5681}" dt="2024-02-08T10:33:16.649" v="458" actId="207"/>
          <ac:spMkLst>
            <pc:docMk/>
            <pc:sldMk cId="1431010675" sldId="256"/>
            <ac:spMk id="5" creationId="{0A552A5F-6B1B-5FEC-911F-9CFBA291D96F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1431010675" sldId="256"/>
            <ac:spMk id="7" creationId="{F3060C83-F051-4F0E-ABAD-AA0DFC48B218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1431010675" sldId="256"/>
            <ac:spMk id="8" creationId="{83C98ABE-055B-441F-B07E-44F97F083C39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1431010675" sldId="256"/>
            <ac:spMk id="9" creationId="{29FDB030-9B49-4CED-8CCD-4D99382388AC}"/>
          </ac:spMkLst>
        </pc:spChg>
        <pc:spChg chg="add del">
          <ac:chgData name="Lindsey Atkins" userId="a1e4f478-3f90-4e09-bafa-af0033f22498" providerId="ADAL" clId="{2BBAF4C1-D3DF-DB40-B4A1-D0150DCF5681}" dt="2024-02-08T10:28:17.895" v="385" actId="26606"/>
          <ac:spMkLst>
            <pc:docMk/>
            <pc:sldMk cId="1431010675" sldId="256"/>
            <ac:spMk id="10" creationId="{C3862298-AF85-4572-BED3-52E573EBD410}"/>
          </ac:spMkLst>
        </pc:spChg>
        <pc:spChg chg="add del">
          <ac:chgData name="Lindsey Atkins" userId="a1e4f478-3f90-4e09-bafa-af0033f22498" providerId="ADAL" clId="{2BBAF4C1-D3DF-DB40-B4A1-D0150DCF5681}" dt="2024-02-08T10:28:17.895" v="385" actId="26606"/>
          <ac:spMkLst>
            <pc:docMk/>
            <pc:sldMk cId="1431010675" sldId="256"/>
            <ac:spMk id="12" creationId="{1C897582-CB19-41B5-9426-8BD7BD008256}"/>
          </ac:spMkLst>
        </pc:spChg>
        <pc:spChg chg="add del">
          <ac:chgData name="Lindsey Atkins" userId="a1e4f478-3f90-4e09-bafa-af0033f22498" providerId="ADAL" clId="{2BBAF4C1-D3DF-DB40-B4A1-D0150DCF5681}" dt="2024-02-08T10:28:17.895" v="385" actId="26606"/>
          <ac:spMkLst>
            <pc:docMk/>
            <pc:sldMk cId="1431010675" sldId="256"/>
            <ac:spMk id="14" creationId="{0E7066FC-B004-4B5A-B02B-599B51EF3221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1431010675" sldId="256"/>
            <ac:spMk id="16" creationId="{3783CA14-24A1-485C-8B30-D6A5D87987AD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1431010675" sldId="256"/>
            <ac:spMk id="18" creationId="{9A97C86A-04D6-40F7-AE84-31AB43E6A846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1431010675" sldId="256"/>
            <ac:spMk id="20" creationId="{FF9F2414-84E8-453E-B1F3-389FDE8192D9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1431010675" sldId="256"/>
            <ac:spMk id="22" creationId="{3ECA69A1-7536-43AC-85EF-C7106179F5ED}"/>
          </ac:spMkLst>
        </pc:spChg>
        <pc:picChg chg="add mod modCrop">
          <ac:chgData name="Lindsey Atkins" userId="a1e4f478-3f90-4e09-bafa-af0033f22498" providerId="ADAL" clId="{2BBAF4C1-D3DF-DB40-B4A1-D0150DCF5681}" dt="2024-02-08T10:32:55.187" v="454" actId="1076"/>
          <ac:picMkLst>
            <pc:docMk/>
            <pc:sldMk cId="1431010675" sldId="256"/>
            <ac:picMk id="3" creationId="{0185DF1D-9F38-650B-57CF-70211A7BE3C2}"/>
          </ac:picMkLst>
        </pc:picChg>
      </pc:sldChg>
      <pc:sldChg chg="addSp delSp modSp mod setBg delDesignElem modNotesTx">
        <pc:chgData name="Lindsey Atkins" userId="a1e4f478-3f90-4e09-bafa-af0033f22498" providerId="ADAL" clId="{2BBAF4C1-D3DF-DB40-B4A1-D0150DCF5681}" dt="2024-02-08T10:35:14.345" v="466" actId="1076"/>
        <pc:sldMkLst>
          <pc:docMk/>
          <pc:sldMk cId="3286582377" sldId="257"/>
        </pc:sldMkLst>
        <pc:spChg chg="add del mod">
          <ac:chgData name="Lindsey Atkins" userId="a1e4f478-3f90-4e09-bafa-af0033f22498" providerId="ADAL" clId="{2BBAF4C1-D3DF-DB40-B4A1-D0150DCF5681}" dt="2024-02-08T10:24:15.960" v="376"/>
          <ac:spMkLst>
            <pc:docMk/>
            <pc:sldMk cId="3286582377" sldId="257"/>
            <ac:spMk id="4" creationId="{D03072D7-8025-108A-A4F4-88BB3326AD7C}"/>
          </ac:spMkLst>
        </pc:spChg>
        <pc:spChg chg="add del mod">
          <ac:chgData name="Lindsey Atkins" userId="a1e4f478-3f90-4e09-bafa-af0033f22498" providerId="ADAL" clId="{2BBAF4C1-D3DF-DB40-B4A1-D0150DCF5681}" dt="2024-02-08T10:30:45.016" v="414"/>
          <ac:spMkLst>
            <pc:docMk/>
            <pc:sldMk cId="3286582377" sldId="257"/>
            <ac:spMk id="5" creationId="{FB35F319-7461-A02E-E6BE-CB5CEF4CE0E7}"/>
          </ac:spMkLst>
        </pc:spChg>
        <pc:spChg chg="mod ord">
          <ac:chgData name="Lindsey Atkins" userId="a1e4f478-3f90-4e09-bafa-af0033f22498" providerId="ADAL" clId="{2BBAF4C1-D3DF-DB40-B4A1-D0150DCF5681}" dt="2024-02-08T10:35:06.147" v="464" actId="20577"/>
          <ac:spMkLst>
            <pc:docMk/>
            <pc:sldMk cId="3286582377" sldId="257"/>
            <ac:spMk id="7" creationId="{231C21A9-E451-198B-1FF9-6E843A83B77B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3286582377" sldId="257"/>
            <ac:spMk id="12" creationId="{2EB492CD-616E-47F8-933B-5E2D952A0593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3286582377" sldId="257"/>
            <ac:spMk id="14" creationId="{59383CF9-23B5-4335-9B21-1791C4CF1C75}"/>
          </ac:spMkLst>
        </pc:spChg>
        <pc:spChg chg="add del">
          <ac:chgData name="Lindsey Atkins" userId="a1e4f478-3f90-4e09-bafa-af0033f22498" providerId="ADAL" clId="{2BBAF4C1-D3DF-DB40-B4A1-D0150DCF5681}" dt="2024-02-08T10:30:49.098" v="417"/>
          <ac:spMkLst>
            <pc:docMk/>
            <pc:sldMk cId="3286582377" sldId="257"/>
            <ac:spMk id="16" creationId="{0007FE00-9498-4706-B255-6437B0252C02}"/>
          </ac:spMkLst>
        </pc:spChg>
        <pc:picChg chg="add mod">
          <ac:chgData name="Lindsey Atkins" userId="a1e4f478-3f90-4e09-bafa-af0033f22498" providerId="ADAL" clId="{2BBAF4C1-D3DF-DB40-B4A1-D0150DCF5681}" dt="2024-02-08T10:35:14.345" v="466" actId="1076"/>
          <ac:picMkLst>
            <pc:docMk/>
            <pc:sldMk cId="3286582377" sldId="257"/>
            <ac:picMk id="3" creationId="{FD9B1557-AC0A-83D3-E21E-9687A2A5FB01}"/>
          </ac:picMkLst>
        </pc:picChg>
      </pc:sldChg>
      <pc:sldChg chg="addSp delSp modSp add del mod setBg delDesignElem">
        <pc:chgData name="Lindsey Atkins" userId="a1e4f478-3f90-4e09-bafa-af0033f22498" providerId="ADAL" clId="{2BBAF4C1-D3DF-DB40-B4A1-D0150DCF5681}" dt="2024-02-08T10:30:25.886" v="410" actId="2696"/>
        <pc:sldMkLst>
          <pc:docMk/>
          <pc:sldMk cId="322798077" sldId="258"/>
        </pc:sldMkLst>
        <pc:spChg chg="mod">
          <ac:chgData name="Lindsey Atkins" userId="a1e4f478-3f90-4e09-bafa-af0033f22498" providerId="ADAL" clId="{2BBAF4C1-D3DF-DB40-B4A1-D0150DCF5681}" dt="2024-02-08T10:30:16.761" v="408" actId="26606"/>
          <ac:spMkLst>
            <pc:docMk/>
            <pc:sldMk cId="322798077" sldId="258"/>
            <ac:spMk id="7" creationId="{88BEDA2D-24C6-350A-58DA-053441E3990C}"/>
          </ac:spMkLst>
        </pc:spChg>
        <pc:spChg chg="add">
          <ac:chgData name="Lindsey Atkins" userId="a1e4f478-3f90-4e09-bafa-af0033f22498" providerId="ADAL" clId="{2BBAF4C1-D3DF-DB40-B4A1-D0150DCF5681}" dt="2024-02-08T10:30:16.761" v="408" actId="26606"/>
          <ac:spMkLst>
            <pc:docMk/>
            <pc:sldMk cId="322798077" sldId="258"/>
            <ac:spMk id="9" creationId="{201CC55D-ED54-4C5C-95E6-10947BD1103B}"/>
          </ac:spMkLst>
        </pc:spChg>
        <pc:spChg chg="del">
          <ac:chgData name="Lindsey Atkins" userId="a1e4f478-3f90-4e09-bafa-af0033f22498" providerId="ADAL" clId="{2BBAF4C1-D3DF-DB40-B4A1-D0150DCF5681}" dt="2024-02-08T10:29:57.034" v="407"/>
          <ac:spMkLst>
            <pc:docMk/>
            <pc:sldMk cId="322798077" sldId="258"/>
            <ac:spMk id="12" creationId="{E9C1B820-F3E5-14C3-E93B-0BF72D7E5DAD}"/>
          </ac:spMkLst>
        </pc:spChg>
        <pc:spChg chg="del">
          <ac:chgData name="Lindsey Atkins" userId="a1e4f478-3f90-4e09-bafa-af0033f22498" providerId="ADAL" clId="{2BBAF4C1-D3DF-DB40-B4A1-D0150DCF5681}" dt="2024-02-08T10:29:57.034" v="407"/>
          <ac:spMkLst>
            <pc:docMk/>
            <pc:sldMk cId="322798077" sldId="258"/>
            <ac:spMk id="14" creationId="{FAE355E7-106E-1292-39EA-D555DB760DAE}"/>
          </ac:spMkLst>
        </pc:spChg>
        <pc:spChg chg="del">
          <ac:chgData name="Lindsey Atkins" userId="a1e4f478-3f90-4e09-bafa-af0033f22498" providerId="ADAL" clId="{2BBAF4C1-D3DF-DB40-B4A1-D0150DCF5681}" dt="2024-02-08T10:29:57.034" v="407"/>
          <ac:spMkLst>
            <pc:docMk/>
            <pc:sldMk cId="322798077" sldId="258"/>
            <ac:spMk id="16" creationId="{E94C06A0-0B48-2C39-A066-C8D9A9A4083B}"/>
          </ac:spMkLst>
        </pc:spChg>
        <pc:spChg chg="add">
          <ac:chgData name="Lindsey Atkins" userId="a1e4f478-3f90-4e09-bafa-af0033f22498" providerId="ADAL" clId="{2BBAF4C1-D3DF-DB40-B4A1-D0150DCF5681}" dt="2024-02-08T10:30:16.761" v="408" actId="26606"/>
          <ac:spMkLst>
            <pc:docMk/>
            <pc:sldMk cId="322798077" sldId="258"/>
            <ac:spMk id="18" creationId="{3873B707-463F-40B0-8227-E8CC6C67EB25}"/>
          </ac:spMkLst>
        </pc:spChg>
        <pc:spChg chg="add">
          <ac:chgData name="Lindsey Atkins" userId="a1e4f478-3f90-4e09-bafa-af0033f22498" providerId="ADAL" clId="{2BBAF4C1-D3DF-DB40-B4A1-D0150DCF5681}" dt="2024-02-08T10:30:16.761" v="408" actId="26606"/>
          <ac:spMkLst>
            <pc:docMk/>
            <pc:sldMk cId="322798077" sldId="258"/>
            <ac:spMk id="20" creationId="{C13237C8-E62C-4F0D-A318-BD6FB6C2D138}"/>
          </ac:spMkLst>
        </pc:spChg>
        <pc:spChg chg="add">
          <ac:chgData name="Lindsey Atkins" userId="a1e4f478-3f90-4e09-bafa-af0033f22498" providerId="ADAL" clId="{2BBAF4C1-D3DF-DB40-B4A1-D0150DCF5681}" dt="2024-02-08T10:30:16.761" v="408" actId="26606"/>
          <ac:spMkLst>
            <pc:docMk/>
            <pc:sldMk cId="322798077" sldId="258"/>
            <ac:spMk id="22" creationId="{19C9EAEA-39D0-4B0E-A0EB-51E7B26740B1}"/>
          </ac:spMkLst>
        </pc:spChg>
        <pc:grpChg chg="add">
          <ac:chgData name="Lindsey Atkins" userId="a1e4f478-3f90-4e09-bafa-af0033f22498" providerId="ADAL" clId="{2BBAF4C1-D3DF-DB40-B4A1-D0150DCF5681}" dt="2024-02-08T10:30:16.761" v="408" actId="26606"/>
          <ac:grpSpMkLst>
            <pc:docMk/>
            <pc:sldMk cId="322798077" sldId="258"/>
            <ac:grpSpMk id="10" creationId="{1DE889C7-FAD6-4397-98E2-05D503484459}"/>
          </ac:grpSpMkLst>
        </pc:grpChg>
        <pc:picChg chg="del mod ord">
          <ac:chgData name="Lindsey Atkins" userId="a1e4f478-3f90-4e09-bafa-af0033f22498" providerId="ADAL" clId="{2BBAF4C1-D3DF-DB40-B4A1-D0150DCF5681}" dt="2024-02-08T10:30:20.487" v="409" actId="478"/>
          <ac:picMkLst>
            <pc:docMk/>
            <pc:sldMk cId="322798077" sldId="258"/>
            <ac:picMk id="3" creationId="{5AE88CFE-E71C-3DCD-907B-DE46C32F2162}"/>
          </ac:picMkLst>
        </pc:picChg>
      </pc:sldChg>
      <pc:sldChg chg="delSp add del setBg delDesignElem">
        <pc:chgData name="Lindsey Atkins" userId="a1e4f478-3f90-4e09-bafa-af0033f22498" providerId="ADAL" clId="{2BBAF4C1-D3DF-DB40-B4A1-D0150DCF5681}" dt="2024-02-08T10:28:27.463" v="388" actId="2696"/>
        <pc:sldMkLst>
          <pc:docMk/>
          <pc:sldMk cId="3525692091" sldId="258"/>
        </pc:sldMkLst>
        <pc:spChg chg="del">
          <ac:chgData name="Lindsey Atkins" userId="a1e4f478-3f90-4e09-bafa-af0033f22498" providerId="ADAL" clId="{2BBAF4C1-D3DF-DB40-B4A1-D0150DCF5681}" dt="2024-02-08T10:28:21.577" v="387"/>
          <ac:spMkLst>
            <pc:docMk/>
            <pc:sldMk cId="3525692091" sldId="258"/>
            <ac:spMk id="12" creationId="{5D53937C-46CA-3840-F591-7BD0FDA8BDC1}"/>
          </ac:spMkLst>
        </pc:spChg>
        <pc:spChg chg="del">
          <ac:chgData name="Lindsey Atkins" userId="a1e4f478-3f90-4e09-bafa-af0033f22498" providerId="ADAL" clId="{2BBAF4C1-D3DF-DB40-B4A1-D0150DCF5681}" dt="2024-02-08T10:28:21.577" v="387"/>
          <ac:spMkLst>
            <pc:docMk/>
            <pc:sldMk cId="3525692091" sldId="258"/>
            <ac:spMk id="14" creationId="{3B561127-0300-4CAE-1DC7-A10F48416F1A}"/>
          </ac:spMkLst>
        </pc:spChg>
        <pc:spChg chg="del">
          <ac:chgData name="Lindsey Atkins" userId="a1e4f478-3f90-4e09-bafa-af0033f22498" providerId="ADAL" clId="{2BBAF4C1-D3DF-DB40-B4A1-D0150DCF5681}" dt="2024-02-08T10:28:21.577" v="387"/>
          <ac:spMkLst>
            <pc:docMk/>
            <pc:sldMk cId="3525692091" sldId="258"/>
            <ac:spMk id="16" creationId="{817E580F-D82D-F4E3-2012-A4845B9B37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FDBB-6C95-1344-AE35-DA60572AF3D7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40F8D-8B64-A74D-B666-58C40EB133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9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40F8D-8B64-A74D-B666-58C40EB133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17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540F8D-8B64-A74D-B666-58C40EB1339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60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339E-FADD-BEAA-8DB1-761D51DC1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E263C-225F-052F-1A5A-A91AA60DB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8FC0D-68F7-7AC5-8E70-EE6C668E2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DDDE4-248A-37B5-6A8E-D6C6AA0FF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C30E6-46F1-5F38-110D-3AF45A20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8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5D059-6B6E-D62F-E92F-F4A1C685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96B77-51B7-E165-0292-5F1369C0E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2DDC27-8DC1-8EDC-66A8-0529C067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13C6B-2000-B1AF-31FF-23B6776A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7DAC7-71E8-DAC4-97C2-4D4F5FDE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4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77D76-09A9-8BD9-CB2E-4E31B5884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63F61-B898-7C6A-6079-A8C1C80682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10C66-8F60-E4CD-6D2F-02B1FF884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8EA7F-EA54-29CD-959A-375F08B4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A407E-03A3-E108-48F5-C7DFFC95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5A34-DACC-2CB8-5F42-935F7198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72196-7085-FF6B-C8A0-141B43C2F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AD2FF-691D-AC2C-11A2-5672674F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A3B35-4936-598C-3333-F1BF219D0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9A95A-7632-8B54-57FC-C36AADA9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9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883E5-4EE3-621F-49AA-C2859ACC6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66D79-D2FA-168F-067E-66C1550D0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17D58-1D5B-B189-7B48-EF7EC3D87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33DF2-42A9-CC8A-C6EB-501BB43E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07ACC-1EA6-32C9-351D-3FD6D78C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8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A6DF-685E-E39E-85BA-B509A155B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27E92-2FEB-4B66-F546-AF506E701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3C90FB-9821-06C9-71C2-B28CEE263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8C252-080B-9454-8B06-50A69E0C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A4E69-A2F1-D8FC-D64A-93B13701A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5811D-4E3A-7F26-7D9B-9A163BE2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5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A48C-C5C5-70AF-BC62-7F42D41BA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D308D-9704-1CA2-7B5D-010E84EAC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FD77E-CA4B-E98E-6C28-1C8C27C53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1C417-B1A9-5B08-6690-CEC964672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8FF2C-FB52-995F-1C68-214678526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6567CB-A2F2-1BA9-2AB5-783FF6D7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4C516-52C0-0912-C84D-2D075554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D2EDD-1D2A-E015-619E-8EAA6907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2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26319-90FE-20DC-CEF2-C6054B9A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659CCF-35FE-8848-B28C-6556B5E0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0AD78-4441-FD80-5895-896F428FD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4C3F81-2723-CD05-C693-AB8E11AF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D11F8-E4CD-3542-C1E6-E76B6FE43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C726A-24DA-38AD-B702-CFC4F124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1432E-0278-4BF7-E456-7D43362C8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8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5321B-7936-05E1-BC11-BB9B977D7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C53E1-73A8-D676-7678-A3B6FFD35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F2E10-7C3D-9950-9FB6-DB5A2F87A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F7D23-6D29-3F8A-B713-81CE1F67C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DD251-C173-FE11-B12A-BC7FAC90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AFF67D-6E9E-1D73-DC1A-FE53D6C19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9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17994-1719-F3FF-9C63-1A3ECDCB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E563A-7038-F43A-F3B9-C0C353096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09886-C881-7E62-B128-A442C32E3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A060A-9737-B21D-2552-4C4D134B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A3498-DA7D-775F-73DC-1F6C1024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2387B-D4C3-0AC0-A6E0-A9559CD5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5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130A5-B005-981C-6A21-6EC0457A9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E7D29-FBF2-C1B4-E503-12BAC31F1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E096A-5E00-074F-47F9-CD1F13C12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6352-3181-5741-A1A5-1707B6349951}" type="datetimeFigureOut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B6B3F-1A68-BA62-BA1E-6E3256070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9DD36-CA80-5AA5-5239-E326B62F2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0068B-48CC-7543-B877-5C503DC339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6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552A5F-6B1B-5FEC-911F-9CFBA291D96F}"/>
              </a:ext>
            </a:extLst>
          </p:cNvPr>
          <p:cNvSpPr txBox="1"/>
          <p:nvPr/>
        </p:nvSpPr>
        <p:spPr>
          <a:xfrm>
            <a:off x="180568" y="289679"/>
            <a:ext cx="11830864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95528">
              <a:spcAft>
                <a:spcPts val="600"/>
              </a:spcAft>
            </a:pPr>
            <a:r>
              <a:rPr lang="en-GB" sz="28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Empowering Kettering's Youth at BHVA Ltd.</a:t>
            </a:r>
          </a:p>
          <a:p>
            <a:pPr defTabSz="795528">
              <a:spcAft>
                <a:spcPts val="600"/>
              </a:spcAft>
            </a:pPr>
            <a:endParaRPr lang="en-GB" sz="400" b="1" kern="1200" dirty="0">
              <a:solidFill>
                <a:srgbClr val="002060"/>
              </a:solidFill>
              <a:latin typeface="Söhne"/>
              <a:ea typeface="+mn-ea"/>
              <a:cs typeface="+mn-cs"/>
            </a:endParaRP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EF0093"/>
                </a:solidFill>
                <a:latin typeface="+mn-lt"/>
                <a:ea typeface="+mn-ea"/>
                <a:cs typeface="+mn-cs"/>
              </a:rPr>
              <a:t>Transformative Engagement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972 Lives Touched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Creative workshops fostering life skills in young people and their families.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Children’s Voices Amplified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Over 1400 youths to shape Family Hub services through creative expression.</a:t>
            </a:r>
          </a:p>
          <a:p>
            <a:pPr defTabSz="795528">
              <a:spcAft>
                <a:spcPts val="600"/>
              </a:spcAft>
            </a:pPr>
            <a:endParaRPr lang="en-GB" sz="500" kern="1200" dirty="0">
              <a:solidFill>
                <a:srgbClr val="EF0093"/>
              </a:solidFill>
              <a:latin typeface="+mn-lt"/>
              <a:ea typeface="+mn-ea"/>
              <a:cs typeface="+mn-cs"/>
            </a:endParaRP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EF0093"/>
                </a:solidFill>
                <a:latin typeface="+mn-lt"/>
                <a:ea typeface="+mn-ea"/>
                <a:cs typeface="+mn-cs"/>
              </a:rPr>
              <a:t>Community Collaboration &amp; Support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Sing for Cransley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Coaching teams for the Cransley Hospice charity event.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Arts4All Accessibility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Affordable art initiatives in schools and our town centre studios, breaking barriers to arts activities.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Financial Literacy Through Creativity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Partnering with DWP and Learning and Skills CIC, innovative workshops for 19+ year-olds demystifying maths and budgeting.</a:t>
            </a:r>
          </a:p>
          <a:p>
            <a:pPr defTabSz="795528">
              <a:spcAft>
                <a:spcPts val="600"/>
              </a:spcAft>
            </a:pPr>
            <a:endParaRPr lang="en-GB" sz="500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EF0093"/>
                </a:solidFill>
                <a:latin typeface="+mn-lt"/>
                <a:ea typeface="+mn-ea"/>
                <a:cs typeface="+mn-cs"/>
              </a:rPr>
              <a:t>Educational &amp; Emotional Development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Back to Education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Mentorship programs re-engaging students with learning.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Building Resilience &amp; Community Values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Workshops in schools and with community groups enhancing belonging and communication skills.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Emotional Resilience Workshops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Targeted support from pre-school to Year 6.</a:t>
            </a:r>
          </a:p>
          <a:p>
            <a:pPr defTabSz="795528">
              <a:spcAft>
                <a:spcPts val="600"/>
              </a:spcAft>
            </a:pPr>
            <a:endParaRPr lang="en-GB" sz="500" kern="1200" dirty="0">
              <a:solidFill>
                <a:srgbClr val="EF0093"/>
              </a:solidFill>
              <a:latin typeface="+mn-lt"/>
              <a:ea typeface="+mn-ea"/>
              <a:cs typeface="+mn-cs"/>
            </a:endParaRP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EF0093"/>
                </a:solidFill>
                <a:latin typeface="+mn-lt"/>
                <a:ea typeface="+mn-ea"/>
                <a:cs typeface="+mn-cs"/>
              </a:rPr>
              <a:t>Professional Growth</a:t>
            </a:r>
          </a:p>
          <a:p>
            <a:pPr defTabSz="795528">
              <a:spcAft>
                <a:spcPts val="600"/>
              </a:spcAft>
            </a:pPr>
            <a:r>
              <a:rPr lang="en-GB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Training Tomorrow’s Leaders</a:t>
            </a:r>
            <a:r>
              <a:rPr lang="en-GB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Comprehensive professional development programmes launching soon.</a:t>
            </a:r>
            <a:endParaRPr lang="en-GB" b="0" i="0" u="none" strike="noStrike" dirty="0">
              <a:solidFill>
                <a:srgbClr val="002060"/>
              </a:solidFill>
              <a:effectLst/>
            </a:endParaRPr>
          </a:p>
        </p:txBody>
      </p:sp>
      <p:pic>
        <p:nvPicPr>
          <p:cNvPr id="3" name="Picture 2" descr="A logo of a group of people&#10;&#10;Description automatically generated">
            <a:extLst>
              <a:ext uri="{FF2B5EF4-FFF2-40B4-BE49-F238E27FC236}">
                <a16:creationId xmlns:a16="http://schemas.microsoft.com/office/drawing/2014/main" id="{0185DF1D-9F38-650B-57CF-70211A7BE3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02" b="5650"/>
          <a:stretch/>
        </p:blipFill>
        <p:spPr>
          <a:xfrm>
            <a:off x="10116272" y="0"/>
            <a:ext cx="2075728" cy="193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1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with colorful text&#10;&#10;Description automatically generated">
            <a:extLst>
              <a:ext uri="{FF2B5EF4-FFF2-40B4-BE49-F238E27FC236}">
                <a16:creationId xmlns:a16="http://schemas.microsoft.com/office/drawing/2014/main" id="{FD9B1557-AC0A-83D3-E21E-9687A2A5F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1194" y="128588"/>
            <a:ext cx="2157413" cy="215741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1C21A9-E451-198B-1FF9-6E843A83B77B}"/>
              </a:ext>
            </a:extLst>
          </p:cNvPr>
          <p:cNvSpPr txBox="1"/>
          <p:nvPr/>
        </p:nvSpPr>
        <p:spPr>
          <a:xfrm>
            <a:off x="442914" y="952968"/>
            <a:ext cx="10202288" cy="590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i="0" u="none" strike="noStrike" dirty="0">
                <a:solidFill>
                  <a:srgbClr val="002060"/>
                </a:solidFill>
                <a:effectLst/>
              </a:rPr>
              <a:t>BHVA Axis Hub CIC: Revitalising Kettering’s High Street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800" b="1" i="0" u="none" strike="noStrike" dirty="0">
              <a:solidFill>
                <a:srgbClr val="002060"/>
              </a:solidFill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b="0" i="0" u="none" strike="noStrike" dirty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dirty="0">
                <a:solidFill>
                  <a:srgbClr val="EF0093"/>
                </a:solidFill>
                <a:effectLst/>
              </a:rPr>
              <a:t>A New Community Epicentre</a:t>
            </a:r>
            <a:r>
              <a:rPr lang="en-US" b="0" i="0" u="none" strike="noStrike" dirty="0">
                <a:solidFill>
                  <a:srgbClr val="EF0093"/>
                </a:solidFill>
                <a:effectLst/>
              </a:rPr>
              <a:t>: </a:t>
            </a:r>
            <a:r>
              <a:rPr lang="en-US" b="0" i="0" u="none" strike="noStrike" dirty="0">
                <a:solidFill>
                  <a:srgbClr val="002060"/>
                </a:solidFill>
                <a:effectLst/>
              </a:rPr>
              <a:t>Transforming the former Gala Bingo Hall into a vibrant community space. B</a:t>
            </a:r>
            <a:r>
              <a:rPr lang="en-US" dirty="0">
                <a:solidFill>
                  <a:srgbClr val="002060"/>
                </a:solidFill>
              </a:rPr>
              <a:t>ringing together government agencies, health, third sectors organisation’s, private business, freelancers/self employed, and creativity to inspire future generations and instill a sense of pride. </a:t>
            </a:r>
            <a:endParaRPr lang="en-US" b="0" i="0" u="none" strike="noStrike" dirty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dirty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dirty="0">
                <a:solidFill>
                  <a:srgbClr val="EF0093"/>
                </a:solidFill>
                <a:effectLst/>
              </a:rPr>
              <a:t>National Recognition and Support</a:t>
            </a:r>
            <a:r>
              <a:rPr lang="en-US" b="0" i="0" u="none" strike="noStrike" dirty="0">
                <a:solidFill>
                  <a:srgbClr val="EF0093"/>
                </a:solidFill>
                <a:effectLst/>
              </a:rPr>
              <a:t>: </a:t>
            </a:r>
            <a:r>
              <a:rPr lang="en-US" b="0" i="0" u="none" strike="noStrike" dirty="0">
                <a:solidFill>
                  <a:srgbClr val="002060"/>
                </a:solidFill>
                <a:effectLst/>
              </a:rPr>
              <a:t>Discussed in Parliament and Prime Minister's Questions, with ongoing funding and investor discussions. Meeting organised at Westminster to discuss next steps.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1" i="0" u="none" strike="noStrike" dirty="0">
              <a:solidFill>
                <a:srgbClr val="EF0093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dirty="0">
                <a:solidFill>
                  <a:srgbClr val="EF0093"/>
                </a:solidFill>
                <a:effectLst/>
              </a:rPr>
              <a:t>Mentoring Young Asylum Seekers</a:t>
            </a:r>
            <a:r>
              <a:rPr lang="en-US" b="0" i="0" u="none" strike="noStrike" dirty="0">
                <a:solidFill>
                  <a:srgbClr val="EF0093"/>
                </a:solidFill>
                <a:effectLst/>
              </a:rPr>
              <a:t>: </a:t>
            </a:r>
            <a:r>
              <a:rPr lang="en-US" b="0" i="0" u="none" strike="noStrike" dirty="0">
                <a:solidFill>
                  <a:srgbClr val="002060"/>
                </a:solidFill>
                <a:effectLst/>
              </a:rPr>
              <a:t>Helping them navigate UK culture through creative mentoring, in partnership with the Mighty Creatives national network.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2060"/>
              </a:solidFill>
              <a:effectLst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002060"/>
                </a:solidFill>
              </a:rPr>
              <a:t>BHVA’s</a:t>
            </a:r>
            <a:r>
              <a:rPr lang="en-US" b="0" i="0" u="none" strike="noStrike" dirty="0">
                <a:solidFill>
                  <a:srgbClr val="002060"/>
                </a:solidFill>
                <a:effectLst/>
              </a:rPr>
              <a:t> Commitment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dirty="0">
                <a:solidFill>
                  <a:srgbClr val="EF0093"/>
                </a:solidFill>
                <a:effectLst/>
              </a:rPr>
              <a:t>Innovating for Inclusion</a:t>
            </a:r>
            <a:r>
              <a:rPr lang="en-US" b="0" i="0" u="none" strike="noStrike" dirty="0">
                <a:solidFill>
                  <a:srgbClr val="EF0093"/>
                </a:solidFill>
                <a:effectLst/>
              </a:rPr>
              <a:t>: </a:t>
            </a:r>
            <a:r>
              <a:rPr lang="en-US" b="0" i="0" u="none" strike="noStrike" dirty="0">
                <a:solidFill>
                  <a:srgbClr val="002060"/>
                </a:solidFill>
                <a:effectLst/>
              </a:rPr>
              <a:t>Ensuring every child and young person in Kettering has a place to access opportunities to thrive</a:t>
            </a:r>
          </a:p>
        </p:txBody>
      </p:sp>
    </p:spTree>
    <p:extLst>
      <p:ext uri="{BB962C8B-B14F-4D97-AF65-F5344CB8AC3E}">
        <p14:creationId xmlns:p14="http://schemas.microsoft.com/office/powerpoint/2010/main" val="3286582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7DE79C03D4544CA67255BA7A87DD59" ma:contentTypeVersion="18" ma:contentTypeDescription="Create a new document." ma:contentTypeScope="" ma:versionID="431a453f99e35f882f1bda9b9e90e43b">
  <xsd:schema xmlns:xsd="http://www.w3.org/2001/XMLSchema" xmlns:xs="http://www.w3.org/2001/XMLSchema" xmlns:p="http://schemas.microsoft.com/office/2006/metadata/properties" xmlns:ns2="8a79b042-d511-46e5-ad15-39d624c98353" xmlns:ns3="51fcad13-9fe1-4b05-83cd-be575274fc3f" targetNamespace="http://schemas.microsoft.com/office/2006/metadata/properties" ma:root="true" ma:fieldsID="efc7fd065944e421841494c57f6435af" ns2:_="" ns3:_="">
    <xsd:import namespace="8a79b042-d511-46e5-ad15-39d624c98353"/>
    <xsd:import namespace="51fcad13-9fe1-4b05-83cd-be575274fc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9b042-d511-46e5-ad15-39d624c98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bcf87a-a517-4603-9977-ea0d869cb4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ad13-9fe1-4b05-83cd-be575274fc3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63cf0c-22a3-47c5-a813-aad477174df0}" ma:internalName="TaxCatchAll" ma:showField="CatchAllData" ma:web="51fcad13-9fe1-4b05-83cd-be575274fc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56A3FE-E19D-485B-8202-2714C97FC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79b042-d511-46e5-ad15-39d624c98353"/>
    <ds:schemaRef ds:uri="51fcad13-9fe1-4b05-83cd-be575274fc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7A5F06-B870-4A97-B335-33C54D4394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296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Atkins</dc:creator>
  <cp:lastModifiedBy>Zuzanna  Brzostowska</cp:lastModifiedBy>
  <cp:revision>2</cp:revision>
  <dcterms:created xsi:type="dcterms:W3CDTF">2024-02-06T15:25:41Z</dcterms:created>
  <dcterms:modified xsi:type="dcterms:W3CDTF">2024-02-21T10:21:51Z</dcterms:modified>
</cp:coreProperties>
</file>