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2">
  <p:sldMasterIdLst>
    <p:sldMasterId id="2147483648" r:id="rId4"/>
  </p:sldMasterIdLst>
  <p:notesMasterIdLst>
    <p:notesMasterId r:id="rId16"/>
  </p:notesMasterIdLst>
  <p:sldIdLst>
    <p:sldId id="289" r:id="rId5"/>
    <p:sldId id="291" r:id="rId6"/>
    <p:sldId id="316" r:id="rId7"/>
    <p:sldId id="317" r:id="rId8"/>
    <p:sldId id="318" r:id="rId9"/>
    <p:sldId id="319" r:id="rId10"/>
    <p:sldId id="320" r:id="rId11"/>
    <p:sldId id="325" r:id="rId12"/>
    <p:sldId id="326" r:id="rId13"/>
    <p:sldId id="321" r:id="rId14"/>
    <p:sldId id="322" r:id="rId15"/>
  </p:sldIdLst>
  <p:sldSz cx="12192000" cy="6858000"/>
  <p:notesSz cx="6858000" cy="9144000"/>
  <p:embeddedFontLst>
    <p:embeddedFont>
      <p:font typeface="Montserrat"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31"/>
    <a:srgbClr val="EA0027"/>
    <a:srgbClr val="EA0029"/>
    <a:srgbClr val="C91740"/>
    <a:srgbClr val="37F810"/>
    <a:srgbClr val="54AF33"/>
    <a:srgbClr val="4F75B6"/>
    <a:srgbClr val="A5C615"/>
    <a:srgbClr val="F1DD05"/>
    <a:srgbClr val="EE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77A9A-6825-4A82-BD49-50C723BB2CAF}" v="493" dt="2024-02-16T13:45:46.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Shepperson" userId="S::christina.shepperson@northamptonshiresport.org::0df1fc0e-8401-428c-a17a-513d0abbb6e4" providerId="AD" clId="Web-{70866E17-62EE-80AA-B3D2-BC71FAB14124}"/>
    <pc:docChg chg="addSld delSld modSld">
      <pc:chgData name="Christina Shepperson" userId="S::christina.shepperson@northamptonshiresport.org::0df1fc0e-8401-428c-a17a-513d0abbb6e4" providerId="AD" clId="Web-{70866E17-62EE-80AA-B3D2-BC71FAB14124}" dt="2024-02-15T12:34:38.994" v="19"/>
      <pc:docMkLst>
        <pc:docMk/>
      </pc:docMkLst>
      <pc:sldChg chg="new del">
        <pc:chgData name="Christina Shepperson" userId="S::christina.shepperson@northamptonshiresport.org::0df1fc0e-8401-428c-a17a-513d0abbb6e4" providerId="AD" clId="Web-{70866E17-62EE-80AA-B3D2-BC71FAB14124}" dt="2024-02-15T12:34:38.994" v="19"/>
        <pc:sldMkLst>
          <pc:docMk/>
          <pc:sldMk cId="1098716574" sldId="323"/>
        </pc:sldMkLst>
      </pc:sldChg>
      <pc:sldChg chg="addSp delSp modSp new del">
        <pc:chgData name="Christina Shepperson" userId="S::christina.shepperson@northamptonshiresport.org::0df1fc0e-8401-428c-a17a-513d0abbb6e4" providerId="AD" clId="Web-{70866E17-62EE-80AA-B3D2-BC71FAB14124}" dt="2024-02-15T12:34:19.415" v="17"/>
        <pc:sldMkLst>
          <pc:docMk/>
          <pc:sldMk cId="1392288624" sldId="323"/>
        </pc:sldMkLst>
        <pc:spChg chg="add del mod">
          <ac:chgData name="Christina Shepperson" userId="S::christina.shepperson@northamptonshiresport.org::0df1fc0e-8401-428c-a17a-513d0abbb6e4" providerId="AD" clId="Web-{70866E17-62EE-80AA-B3D2-BC71FAB14124}" dt="2024-02-15T12:33:53.274" v="16"/>
          <ac:spMkLst>
            <pc:docMk/>
            <pc:sldMk cId="1392288624" sldId="323"/>
            <ac:spMk id="2" creationId="{D31287D4-6BAA-626C-5C79-E5352D75BEA5}"/>
          </ac:spMkLst>
        </pc:spChg>
      </pc:sldChg>
    </pc:docChg>
  </pc:docChgLst>
  <pc:docChgLst>
    <pc:chgData name="Matthew Peleszok" userId="ab45b6ce-f7ff-4c94-9ad9-03d257c77e34" providerId="ADAL" clId="{DA677A9A-6825-4A82-BD49-50C723BB2CAF}"/>
    <pc:docChg chg="undo custSel addSld delSld modSld sldOrd">
      <pc:chgData name="Matthew Peleszok" userId="ab45b6ce-f7ff-4c94-9ad9-03d257c77e34" providerId="ADAL" clId="{DA677A9A-6825-4A82-BD49-50C723BB2CAF}" dt="2024-02-16T13:47:18.531" v="1813" actId="207"/>
      <pc:docMkLst>
        <pc:docMk/>
      </pc:docMkLst>
      <pc:sldChg chg="delSp modSp del mod">
        <pc:chgData name="Matthew Peleszok" userId="ab45b6ce-f7ff-4c94-9ad9-03d257c77e34" providerId="ADAL" clId="{DA677A9A-6825-4A82-BD49-50C723BB2CAF}" dt="2024-02-13T14:54:17.057" v="654" actId="2696"/>
        <pc:sldMkLst>
          <pc:docMk/>
          <pc:sldMk cId="864497274" sldId="262"/>
        </pc:sldMkLst>
        <pc:spChg chg="mod">
          <ac:chgData name="Matthew Peleszok" userId="ab45b6ce-f7ff-4c94-9ad9-03d257c77e34" providerId="ADAL" clId="{DA677A9A-6825-4A82-BD49-50C723BB2CAF}" dt="2024-02-13T14:51:47.338" v="583" actId="21"/>
          <ac:spMkLst>
            <pc:docMk/>
            <pc:sldMk cId="864497274" sldId="262"/>
            <ac:spMk id="14" creationId="{4D40C3FA-06AF-AF4A-8F0B-4A346FDD42EC}"/>
          </ac:spMkLst>
        </pc:spChg>
        <pc:picChg chg="del">
          <ac:chgData name="Matthew Peleszok" userId="ab45b6ce-f7ff-4c94-9ad9-03d257c77e34" providerId="ADAL" clId="{DA677A9A-6825-4A82-BD49-50C723BB2CAF}" dt="2024-02-13T14:51:42.565" v="582" actId="478"/>
          <ac:picMkLst>
            <pc:docMk/>
            <pc:sldMk cId="864497274" sldId="262"/>
            <ac:picMk id="10" creationId="{F3549587-701C-4F48-1B50-9C514267938E}"/>
          </ac:picMkLst>
        </pc:picChg>
      </pc:sldChg>
      <pc:sldChg chg="addSp delSp modSp mod">
        <pc:chgData name="Matthew Peleszok" userId="ab45b6ce-f7ff-4c94-9ad9-03d257c77e34" providerId="ADAL" clId="{DA677A9A-6825-4A82-BD49-50C723BB2CAF}" dt="2024-02-13T16:23:06.109" v="1204" actId="1076"/>
        <pc:sldMkLst>
          <pc:docMk/>
          <pc:sldMk cId="4240795677" sldId="289"/>
        </pc:sldMkLst>
        <pc:spChg chg="mod">
          <ac:chgData name="Matthew Peleszok" userId="ab45b6ce-f7ff-4c94-9ad9-03d257c77e34" providerId="ADAL" clId="{DA677A9A-6825-4A82-BD49-50C723BB2CAF}" dt="2024-02-13T16:22:57.680" v="1202" actId="1076"/>
          <ac:spMkLst>
            <pc:docMk/>
            <pc:sldMk cId="4240795677" sldId="289"/>
            <ac:spMk id="2" creationId="{BD7F1CD3-DCFC-DA4B-8174-4CBCBA4D233C}"/>
          </ac:spMkLst>
        </pc:spChg>
        <pc:picChg chg="del">
          <ac:chgData name="Matthew Peleszok" userId="ab45b6ce-f7ff-4c94-9ad9-03d257c77e34" providerId="ADAL" clId="{DA677A9A-6825-4A82-BD49-50C723BB2CAF}" dt="2024-02-13T15:06:43.090" v="961" actId="478"/>
          <ac:picMkLst>
            <pc:docMk/>
            <pc:sldMk cId="4240795677" sldId="289"/>
            <ac:picMk id="4" creationId="{DF516A19-8204-67BD-7DEF-EF539EA0C216}"/>
          </ac:picMkLst>
        </pc:picChg>
        <pc:picChg chg="add mod ord modCrop">
          <ac:chgData name="Matthew Peleszok" userId="ab45b6ce-f7ff-4c94-9ad9-03d257c77e34" providerId="ADAL" clId="{DA677A9A-6825-4A82-BD49-50C723BB2CAF}" dt="2024-02-13T16:22:41.934" v="1201" actId="732"/>
          <ac:picMkLst>
            <pc:docMk/>
            <pc:sldMk cId="4240795677" sldId="289"/>
            <ac:picMk id="5" creationId="{FC5B614B-0D81-2E44-C19D-3C62AACFA213}"/>
          </ac:picMkLst>
        </pc:picChg>
        <pc:picChg chg="mod">
          <ac:chgData name="Matthew Peleszok" userId="ab45b6ce-f7ff-4c94-9ad9-03d257c77e34" providerId="ADAL" clId="{DA677A9A-6825-4A82-BD49-50C723BB2CAF}" dt="2024-02-13T16:23:02.161" v="1203" actId="1076"/>
          <ac:picMkLst>
            <pc:docMk/>
            <pc:sldMk cId="4240795677" sldId="289"/>
            <ac:picMk id="11" creationId="{A47B9F78-3C15-7E4C-9BEE-5EACA1301733}"/>
          </ac:picMkLst>
        </pc:picChg>
        <pc:cxnChg chg="mod">
          <ac:chgData name="Matthew Peleszok" userId="ab45b6ce-f7ff-4c94-9ad9-03d257c77e34" providerId="ADAL" clId="{DA677A9A-6825-4A82-BD49-50C723BB2CAF}" dt="2024-02-13T16:23:06.109" v="1204" actId="1076"/>
          <ac:cxnSpMkLst>
            <pc:docMk/>
            <pc:sldMk cId="4240795677" sldId="289"/>
            <ac:cxnSpMk id="14" creationId="{A96E86E8-0C43-0543-82A8-42503E2ED28E}"/>
          </ac:cxnSpMkLst>
        </pc:cxnChg>
      </pc:sldChg>
      <pc:sldChg chg="modSp mod modAnim">
        <pc:chgData name="Matthew Peleszok" userId="ab45b6ce-f7ff-4c94-9ad9-03d257c77e34" providerId="ADAL" clId="{DA677A9A-6825-4A82-BD49-50C723BB2CAF}" dt="2024-02-15T13:16:29.500" v="1349" actId="207"/>
        <pc:sldMkLst>
          <pc:docMk/>
          <pc:sldMk cId="3929750123" sldId="291"/>
        </pc:sldMkLst>
        <pc:spChg chg="mod">
          <ac:chgData name="Matthew Peleszok" userId="ab45b6ce-f7ff-4c94-9ad9-03d257c77e34" providerId="ADAL" clId="{DA677A9A-6825-4A82-BD49-50C723BB2CAF}" dt="2024-02-13T13:27:49.891" v="230" actId="20577"/>
          <ac:spMkLst>
            <pc:docMk/>
            <pc:sldMk cId="3929750123" sldId="291"/>
            <ac:spMk id="8" creationId="{4FA2B2DE-E8AA-0847-A154-087EECEC5F57}"/>
          </ac:spMkLst>
        </pc:spChg>
        <pc:spChg chg="mod">
          <ac:chgData name="Matthew Peleszok" userId="ab45b6ce-f7ff-4c94-9ad9-03d257c77e34" providerId="ADAL" clId="{DA677A9A-6825-4A82-BD49-50C723BB2CAF}" dt="2024-02-15T13:16:29.500" v="1349" actId="207"/>
          <ac:spMkLst>
            <pc:docMk/>
            <pc:sldMk cId="3929750123" sldId="291"/>
            <ac:spMk id="14" creationId="{4D40C3FA-06AF-AF4A-8F0B-4A346FDD42EC}"/>
          </ac:spMkLst>
        </pc:spChg>
      </pc:sldChg>
      <pc:sldChg chg="del">
        <pc:chgData name="Matthew Peleszok" userId="ab45b6ce-f7ff-4c94-9ad9-03d257c77e34" providerId="ADAL" clId="{DA677A9A-6825-4A82-BD49-50C723BB2CAF}" dt="2024-02-13T09:13:26.047" v="16" actId="47"/>
        <pc:sldMkLst>
          <pc:docMk/>
          <pc:sldMk cId="1942944993" sldId="295"/>
        </pc:sldMkLst>
      </pc:sldChg>
      <pc:sldChg chg="del">
        <pc:chgData name="Matthew Peleszok" userId="ab45b6ce-f7ff-4c94-9ad9-03d257c77e34" providerId="ADAL" clId="{DA677A9A-6825-4A82-BD49-50C723BB2CAF}" dt="2024-02-13T09:13:04.299" v="1" actId="47"/>
        <pc:sldMkLst>
          <pc:docMk/>
          <pc:sldMk cId="3807844156" sldId="296"/>
        </pc:sldMkLst>
      </pc:sldChg>
      <pc:sldChg chg="del">
        <pc:chgData name="Matthew Peleszok" userId="ab45b6ce-f7ff-4c94-9ad9-03d257c77e34" providerId="ADAL" clId="{DA677A9A-6825-4A82-BD49-50C723BB2CAF}" dt="2024-02-13T09:13:04.299" v="1" actId="47"/>
        <pc:sldMkLst>
          <pc:docMk/>
          <pc:sldMk cId="113369037" sldId="297"/>
        </pc:sldMkLst>
      </pc:sldChg>
      <pc:sldChg chg="del">
        <pc:chgData name="Matthew Peleszok" userId="ab45b6ce-f7ff-4c94-9ad9-03d257c77e34" providerId="ADAL" clId="{DA677A9A-6825-4A82-BD49-50C723BB2CAF}" dt="2024-02-13T09:13:04.299" v="1" actId="47"/>
        <pc:sldMkLst>
          <pc:docMk/>
          <pc:sldMk cId="729573542" sldId="298"/>
        </pc:sldMkLst>
      </pc:sldChg>
      <pc:sldChg chg="del">
        <pc:chgData name="Matthew Peleszok" userId="ab45b6ce-f7ff-4c94-9ad9-03d257c77e34" providerId="ADAL" clId="{DA677A9A-6825-4A82-BD49-50C723BB2CAF}" dt="2024-02-13T09:13:04.299" v="1" actId="47"/>
        <pc:sldMkLst>
          <pc:docMk/>
          <pc:sldMk cId="37607045" sldId="299"/>
        </pc:sldMkLst>
      </pc:sldChg>
      <pc:sldChg chg="del">
        <pc:chgData name="Matthew Peleszok" userId="ab45b6ce-f7ff-4c94-9ad9-03d257c77e34" providerId="ADAL" clId="{DA677A9A-6825-4A82-BD49-50C723BB2CAF}" dt="2024-02-13T09:13:04.299" v="1" actId="47"/>
        <pc:sldMkLst>
          <pc:docMk/>
          <pc:sldMk cId="375570899" sldId="300"/>
        </pc:sldMkLst>
      </pc:sldChg>
      <pc:sldChg chg="del">
        <pc:chgData name="Matthew Peleszok" userId="ab45b6ce-f7ff-4c94-9ad9-03d257c77e34" providerId="ADAL" clId="{DA677A9A-6825-4A82-BD49-50C723BB2CAF}" dt="2024-02-13T09:13:04.299" v="1" actId="47"/>
        <pc:sldMkLst>
          <pc:docMk/>
          <pc:sldMk cId="750569373" sldId="301"/>
        </pc:sldMkLst>
      </pc:sldChg>
      <pc:sldChg chg="del">
        <pc:chgData name="Matthew Peleszok" userId="ab45b6ce-f7ff-4c94-9ad9-03d257c77e34" providerId="ADAL" clId="{DA677A9A-6825-4A82-BD49-50C723BB2CAF}" dt="2024-02-13T09:13:04.299" v="1" actId="47"/>
        <pc:sldMkLst>
          <pc:docMk/>
          <pc:sldMk cId="805953896" sldId="302"/>
        </pc:sldMkLst>
      </pc:sldChg>
      <pc:sldChg chg="del">
        <pc:chgData name="Matthew Peleszok" userId="ab45b6ce-f7ff-4c94-9ad9-03d257c77e34" providerId="ADAL" clId="{DA677A9A-6825-4A82-BD49-50C723BB2CAF}" dt="2024-02-13T09:13:04.299" v="1" actId="47"/>
        <pc:sldMkLst>
          <pc:docMk/>
          <pc:sldMk cId="1491739532" sldId="303"/>
        </pc:sldMkLst>
      </pc:sldChg>
      <pc:sldChg chg="del">
        <pc:chgData name="Matthew Peleszok" userId="ab45b6ce-f7ff-4c94-9ad9-03d257c77e34" providerId="ADAL" clId="{DA677A9A-6825-4A82-BD49-50C723BB2CAF}" dt="2024-02-13T09:12:54.720" v="0" actId="47"/>
        <pc:sldMkLst>
          <pc:docMk/>
          <pc:sldMk cId="1080812239" sldId="305"/>
        </pc:sldMkLst>
      </pc:sldChg>
      <pc:sldChg chg="del">
        <pc:chgData name="Matthew Peleszok" userId="ab45b6ce-f7ff-4c94-9ad9-03d257c77e34" providerId="ADAL" clId="{DA677A9A-6825-4A82-BD49-50C723BB2CAF}" dt="2024-02-13T09:12:54.720" v="0" actId="47"/>
        <pc:sldMkLst>
          <pc:docMk/>
          <pc:sldMk cId="920899208" sldId="306"/>
        </pc:sldMkLst>
      </pc:sldChg>
      <pc:sldChg chg="del">
        <pc:chgData name="Matthew Peleszok" userId="ab45b6ce-f7ff-4c94-9ad9-03d257c77e34" providerId="ADAL" clId="{DA677A9A-6825-4A82-BD49-50C723BB2CAF}" dt="2024-02-13T09:13:04.299" v="1" actId="47"/>
        <pc:sldMkLst>
          <pc:docMk/>
          <pc:sldMk cId="1025657581" sldId="307"/>
        </pc:sldMkLst>
      </pc:sldChg>
      <pc:sldChg chg="del">
        <pc:chgData name="Matthew Peleszok" userId="ab45b6ce-f7ff-4c94-9ad9-03d257c77e34" providerId="ADAL" clId="{DA677A9A-6825-4A82-BD49-50C723BB2CAF}" dt="2024-02-13T09:13:04.299" v="1" actId="47"/>
        <pc:sldMkLst>
          <pc:docMk/>
          <pc:sldMk cId="897748413" sldId="308"/>
        </pc:sldMkLst>
      </pc:sldChg>
      <pc:sldChg chg="del">
        <pc:chgData name="Matthew Peleszok" userId="ab45b6ce-f7ff-4c94-9ad9-03d257c77e34" providerId="ADAL" clId="{DA677A9A-6825-4A82-BD49-50C723BB2CAF}" dt="2024-02-13T09:13:04.299" v="1" actId="47"/>
        <pc:sldMkLst>
          <pc:docMk/>
          <pc:sldMk cId="1240110431" sldId="309"/>
        </pc:sldMkLst>
      </pc:sldChg>
      <pc:sldChg chg="del">
        <pc:chgData name="Matthew Peleszok" userId="ab45b6ce-f7ff-4c94-9ad9-03d257c77e34" providerId="ADAL" clId="{DA677A9A-6825-4A82-BD49-50C723BB2CAF}" dt="2024-02-13T09:13:04.299" v="1" actId="47"/>
        <pc:sldMkLst>
          <pc:docMk/>
          <pc:sldMk cId="37776656" sldId="310"/>
        </pc:sldMkLst>
      </pc:sldChg>
      <pc:sldChg chg="del">
        <pc:chgData name="Matthew Peleszok" userId="ab45b6ce-f7ff-4c94-9ad9-03d257c77e34" providerId="ADAL" clId="{DA677A9A-6825-4A82-BD49-50C723BB2CAF}" dt="2024-02-13T09:13:04.299" v="1" actId="47"/>
        <pc:sldMkLst>
          <pc:docMk/>
          <pc:sldMk cId="816302801" sldId="311"/>
        </pc:sldMkLst>
      </pc:sldChg>
      <pc:sldChg chg="del">
        <pc:chgData name="Matthew Peleszok" userId="ab45b6ce-f7ff-4c94-9ad9-03d257c77e34" providerId="ADAL" clId="{DA677A9A-6825-4A82-BD49-50C723BB2CAF}" dt="2024-02-13T09:12:54.720" v="0" actId="47"/>
        <pc:sldMkLst>
          <pc:docMk/>
          <pc:sldMk cId="2316561499" sldId="312"/>
        </pc:sldMkLst>
      </pc:sldChg>
      <pc:sldChg chg="del">
        <pc:chgData name="Matthew Peleszok" userId="ab45b6ce-f7ff-4c94-9ad9-03d257c77e34" providerId="ADAL" clId="{DA677A9A-6825-4A82-BD49-50C723BB2CAF}" dt="2024-02-13T09:12:54.720" v="0" actId="47"/>
        <pc:sldMkLst>
          <pc:docMk/>
          <pc:sldMk cId="44441324" sldId="313"/>
        </pc:sldMkLst>
      </pc:sldChg>
      <pc:sldChg chg="delSp modSp mod modAnim">
        <pc:chgData name="Matthew Peleszok" userId="ab45b6ce-f7ff-4c94-9ad9-03d257c77e34" providerId="ADAL" clId="{DA677A9A-6825-4A82-BD49-50C723BB2CAF}" dt="2024-02-16T13:45:46.637" v="1807" actId="403"/>
        <pc:sldMkLst>
          <pc:docMk/>
          <pc:sldMk cId="831669280" sldId="316"/>
        </pc:sldMkLst>
        <pc:spChg chg="mod">
          <ac:chgData name="Matthew Peleszok" userId="ab45b6ce-f7ff-4c94-9ad9-03d257c77e34" providerId="ADAL" clId="{DA677A9A-6825-4A82-BD49-50C723BB2CAF}" dt="2024-02-16T13:45:46.637" v="1807" actId="403"/>
          <ac:spMkLst>
            <pc:docMk/>
            <pc:sldMk cId="831669280" sldId="316"/>
            <ac:spMk id="7" creationId="{CDDEAB23-338C-A739-963A-CD3F3C88A76B}"/>
          </ac:spMkLst>
        </pc:spChg>
        <pc:picChg chg="del">
          <ac:chgData name="Matthew Peleszok" userId="ab45b6ce-f7ff-4c94-9ad9-03d257c77e34" providerId="ADAL" clId="{DA677A9A-6825-4A82-BD49-50C723BB2CAF}" dt="2024-02-13T14:51:29.631" v="579" actId="478"/>
          <ac:picMkLst>
            <pc:docMk/>
            <pc:sldMk cId="831669280" sldId="316"/>
            <ac:picMk id="9" creationId="{17EF6A66-50CA-524F-08D4-2C1A6CAA8DD3}"/>
          </ac:picMkLst>
        </pc:picChg>
      </pc:sldChg>
      <pc:sldChg chg="modSp mod">
        <pc:chgData name="Matthew Peleszok" userId="ab45b6ce-f7ff-4c94-9ad9-03d257c77e34" providerId="ADAL" clId="{DA677A9A-6825-4A82-BD49-50C723BB2CAF}" dt="2024-02-15T13:16:11.320" v="1346" actId="207"/>
        <pc:sldMkLst>
          <pc:docMk/>
          <pc:sldMk cId="1676955026" sldId="317"/>
        </pc:sldMkLst>
        <pc:spChg chg="mod">
          <ac:chgData name="Matthew Peleszok" userId="ab45b6ce-f7ff-4c94-9ad9-03d257c77e34" providerId="ADAL" clId="{DA677A9A-6825-4A82-BD49-50C723BB2CAF}" dt="2024-02-15T13:16:11.320" v="1346" actId="207"/>
          <ac:spMkLst>
            <pc:docMk/>
            <pc:sldMk cId="1676955026" sldId="317"/>
            <ac:spMk id="7" creationId="{CDDEAB23-338C-A739-963A-CD3F3C88A76B}"/>
          </ac:spMkLst>
        </pc:spChg>
        <pc:picChg chg="mod">
          <ac:chgData name="Matthew Peleszok" userId="ab45b6ce-f7ff-4c94-9ad9-03d257c77e34" providerId="ADAL" clId="{DA677A9A-6825-4A82-BD49-50C723BB2CAF}" dt="2024-02-15T13:15:56.873" v="1345" actId="14100"/>
          <ac:picMkLst>
            <pc:docMk/>
            <pc:sldMk cId="1676955026" sldId="317"/>
            <ac:picMk id="2" creationId="{2369B54D-37AA-3A68-DE03-77E10C86B3BC}"/>
          </ac:picMkLst>
        </pc:picChg>
      </pc:sldChg>
      <pc:sldChg chg="delSp modSp mod">
        <pc:chgData name="Matthew Peleszok" userId="ab45b6ce-f7ff-4c94-9ad9-03d257c77e34" providerId="ADAL" clId="{DA677A9A-6825-4A82-BD49-50C723BB2CAF}" dt="2024-02-15T13:15:36.115" v="1344" actId="207"/>
        <pc:sldMkLst>
          <pc:docMk/>
          <pc:sldMk cId="3176077016" sldId="318"/>
        </pc:sldMkLst>
        <pc:spChg chg="mod ord">
          <ac:chgData name="Matthew Peleszok" userId="ab45b6ce-f7ff-4c94-9ad9-03d257c77e34" providerId="ADAL" clId="{DA677A9A-6825-4A82-BD49-50C723BB2CAF}" dt="2024-02-15T13:15:36.115" v="1344" actId="207"/>
          <ac:spMkLst>
            <pc:docMk/>
            <pc:sldMk cId="3176077016" sldId="318"/>
            <ac:spMk id="7" creationId="{CED6484E-F58C-2E8D-4001-5383A68120B1}"/>
          </ac:spMkLst>
        </pc:spChg>
        <pc:picChg chg="del">
          <ac:chgData name="Matthew Peleszok" userId="ab45b6ce-f7ff-4c94-9ad9-03d257c77e34" providerId="ADAL" clId="{DA677A9A-6825-4A82-BD49-50C723BB2CAF}" dt="2024-02-13T13:24:32.994" v="167" actId="478"/>
          <ac:picMkLst>
            <pc:docMk/>
            <pc:sldMk cId="3176077016" sldId="318"/>
            <ac:picMk id="2" creationId="{F61F061F-A628-69F8-514E-AA5FC93B1651}"/>
          </ac:picMkLst>
        </pc:picChg>
      </pc:sldChg>
      <pc:sldChg chg="addSp delSp modSp mod modAnim">
        <pc:chgData name="Matthew Peleszok" userId="ab45b6ce-f7ff-4c94-9ad9-03d257c77e34" providerId="ADAL" clId="{DA677A9A-6825-4A82-BD49-50C723BB2CAF}" dt="2024-02-16T13:40:10.502" v="1675" actId="20577"/>
        <pc:sldMkLst>
          <pc:docMk/>
          <pc:sldMk cId="2636947382" sldId="319"/>
        </pc:sldMkLst>
        <pc:spChg chg="mod">
          <ac:chgData name="Matthew Peleszok" userId="ab45b6ce-f7ff-4c94-9ad9-03d257c77e34" providerId="ADAL" clId="{DA677A9A-6825-4A82-BD49-50C723BB2CAF}" dt="2024-02-16T13:40:10.502" v="1675" actId="20577"/>
          <ac:spMkLst>
            <pc:docMk/>
            <pc:sldMk cId="2636947382" sldId="319"/>
            <ac:spMk id="7" creationId="{1047F46C-D305-2FC6-388A-5BDA0F0F5613}"/>
          </ac:spMkLst>
        </pc:spChg>
        <pc:picChg chg="del">
          <ac:chgData name="Matthew Peleszok" userId="ab45b6ce-f7ff-4c94-9ad9-03d257c77e34" providerId="ADAL" clId="{DA677A9A-6825-4A82-BD49-50C723BB2CAF}" dt="2024-02-13T13:19:36.791" v="18" actId="478"/>
          <ac:picMkLst>
            <pc:docMk/>
            <pc:sldMk cId="2636947382" sldId="319"/>
            <ac:picMk id="2" creationId="{CADCB01F-22F9-5A82-D23E-62EBC1AD6DB8}"/>
          </ac:picMkLst>
        </pc:picChg>
        <pc:picChg chg="add del mod ord modCrop">
          <ac:chgData name="Matthew Peleszok" userId="ab45b6ce-f7ff-4c94-9ad9-03d257c77e34" providerId="ADAL" clId="{DA677A9A-6825-4A82-BD49-50C723BB2CAF}" dt="2024-02-13T14:14:43.063" v="319" actId="478"/>
          <ac:picMkLst>
            <pc:docMk/>
            <pc:sldMk cId="2636947382" sldId="319"/>
            <ac:picMk id="4" creationId="{8A0E54D3-2921-9C8C-9CDA-515E97556849}"/>
          </ac:picMkLst>
        </pc:picChg>
        <pc:picChg chg="ord">
          <ac:chgData name="Matthew Peleszok" userId="ab45b6ce-f7ff-4c94-9ad9-03d257c77e34" providerId="ADAL" clId="{DA677A9A-6825-4A82-BD49-50C723BB2CAF}" dt="2024-02-13T13:24:14.581" v="166" actId="170"/>
          <ac:picMkLst>
            <pc:docMk/>
            <pc:sldMk cId="2636947382" sldId="319"/>
            <ac:picMk id="6" creationId="{676F4C26-C30C-0EB1-4A1E-4FEAE99293FD}"/>
          </ac:picMkLst>
        </pc:picChg>
      </pc:sldChg>
      <pc:sldChg chg="modSp mod">
        <pc:chgData name="Matthew Peleszok" userId="ab45b6ce-f7ff-4c94-9ad9-03d257c77e34" providerId="ADAL" clId="{DA677A9A-6825-4A82-BD49-50C723BB2CAF}" dt="2024-02-15T13:27:10.118" v="1445" actId="2711"/>
        <pc:sldMkLst>
          <pc:docMk/>
          <pc:sldMk cId="73532985" sldId="320"/>
        </pc:sldMkLst>
        <pc:spChg chg="mod">
          <ac:chgData name="Matthew Peleszok" userId="ab45b6ce-f7ff-4c94-9ad9-03d257c77e34" providerId="ADAL" clId="{DA677A9A-6825-4A82-BD49-50C723BB2CAF}" dt="2024-02-15T13:27:10.118" v="1445" actId="2711"/>
          <ac:spMkLst>
            <pc:docMk/>
            <pc:sldMk cId="73532985" sldId="320"/>
            <ac:spMk id="7" creationId="{1047F46C-D305-2FC6-388A-5BDA0F0F5613}"/>
          </ac:spMkLst>
        </pc:spChg>
      </pc:sldChg>
      <pc:sldChg chg="delSp del mod">
        <pc:chgData name="Matthew Peleszok" userId="ab45b6ce-f7ff-4c94-9ad9-03d257c77e34" providerId="ADAL" clId="{DA677A9A-6825-4A82-BD49-50C723BB2CAF}" dt="2024-02-13T13:26:04.726" v="186" actId="47"/>
        <pc:sldMkLst>
          <pc:docMk/>
          <pc:sldMk cId="1615743755" sldId="320"/>
        </pc:sldMkLst>
        <pc:picChg chg="del">
          <ac:chgData name="Matthew Peleszok" userId="ab45b6ce-f7ff-4c94-9ad9-03d257c77e34" providerId="ADAL" clId="{DA677A9A-6825-4A82-BD49-50C723BB2CAF}" dt="2024-02-13T13:19:32.855" v="17" actId="478"/>
          <ac:picMkLst>
            <pc:docMk/>
            <pc:sldMk cId="1615743755" sldId="320"/>
            <ac:picMk id="2" creationId="{93163DB0-F73A-68E6-57C2-9293DB325846}"/>
          </ac:picMkLst>
        </pc:picChg>
      </pc:sldChg>
      <pc:sldChg chg="addSp delSp modSp add mod">
        <pc:chgData name="Matthew Peleszok" userId="ab45b6ce-f7ff-4c94-9ad9-03d257c77e34" providerId="ADAL" clId="{DA677A9A-6825-4A82-BD49-50C723BB2CAF}" dt="2024-02-13T16:25:14.330" v="1218" actId="1076"/>
        <pc:sldMkLst>
          <pc:docMk/>
          <pc:sldMk cId="3379331385" sldId="321"/>
        </pc:sldMkLst>
        <pc:spChg chg="add mod">
          <ac:chgData name="Matthew Peleszok" userId="ab45b6ce-f7ff-4c94-9ad9-03d257c77e34" providerId="ADAL" clId="{DA677A9A-6825-4A82-BD49-50C723BB2CAF}" dt="2024-02-13T15:04:10.446" v="960" actId="207"/>
          <ac:spMkLst>
            <pc:docMk/>
            <pc:sldMk cId="3379331385" sldId="321"/>
            <ac:spMk id="3" creationId="{85D5B9B3-B52F-88EC-F3B4-2E9598C4B477}"/>
          </ac:spMkLst>
        </pc:spChg>
        <pc:spChg chg="add mod">
          <ac:chgData name="Matthew Peleszok" userId="ab45b6ce-f7ff-4c94-9ad9-03d257c77e34" providerId="ADAL" clId="{DA677A9A-6825-4A82-BD49-50C723BB2CAF}" dt="2024-02-13T15:03:57.340" v="957" actId="207"/>
          <ac:spMkLst>
            <pc:docMk/>
            <pc:sldMk cId="3379331385" sldId="321"/>
            <ac:spMk id="5" creationId="{9E114217-2C86-8B64-FFC2-EE81E6D98CA7}"/>
          </ac:spMkLst>
        </pc:spChg>
        <pc:spChg chg="mod">
          <ac:chgData name="Matthew Peleszok" userId="ab45b6ce-f7ff-4c94-9ad9-03d257c77e34" providerId="ADAL" clId="{DA677A9A-6825-4A82-BD49-50C723BB2CAF}" dt="2024-02-13T15:03:40.736" v="955" actId="27636"/>
          <ac:spMkLst>
            <pc:docMk/>
            <pc:sldMk cId="3379331385" sldId="321"/>
            <ac:spMk id="7" creationId="{EA93FFC5-04F2-2609-0774-C13F21E4AD05}"/>
          </ac:spMkLst>
        </pc:spChg>
        <pc:spChg chg="add mod">
          <ac:chgData name="Matthew Peleszok" userId="ab45b6ce-f7ff-4c94-9ad9-03d257c77e34" providerId="ADAL" clId="{DA677A9A-6825-4A82-BD49-50C723BB2CAF}" dt="2024-02-13T15:04:03.609" v="959" actId="207"/>
          <ac:spMkLst>
            <pc:docMk/>
            <pc:sldMk cId="3379331385" sldId="321"/>
            <ac:spMk id="8" creationId="{7920CEFC-DD16-9F97-56B7-DF0F6916C20A}"/>
          </ac:spMkLst>
        </pc:spChg>
        <pc:spChg chg="add mod">
          <ac:chgData name="Matthew Peleszok" userId="ab45b6ce-f7ff-4c94-9ad9-03d257c77e34" providerId="ADAL" clId="{DA677A9A-6825-4A82-BD49-50C723BB2CAF}" dt="2024-02-13T15:03:32.681" v="953" actId="14100"/>
          <ac:spMkLst>
            <pc:docMk/>
            <pc:sldMk cId="3379331385" sldId="321"/>
            <ac:spMk id="9" creationId="{FD6C2AFB-D654-3B9B-6000-C023619533BE}"/>
          </ac:spMkLst>
        </pc:spChg>
        <pc:picChg chg="add del mod">
          <ac:chgData name="Matthew Peleszok" userId="ab45b6ce-f7ff-4c94-9ad9-03d257c77e34" providerId="ADAL" clId="{DA677A9A-6825-4A82-BD49-50C723BB2CAF}" dt="2024-02-13T16:24:58.959" v="1211" actId="21"/>
          <ac:picMkLst>
            <pc:docMk/>
            <pc:sldMk cId="3379331385" sldId="321"/>
            <ac:picMk id="2" creationId="{601EBBFB-8040-BDC2-EE91-7B112CD18A5A}"/>
          </ac:picMkLst>
        </pc:picChg>
        <pc:picChg chg="add mod">
          <ac:chgData name="Matthew Peleszok" userId="ab45b6ce-f7ff-4c94-9ad9-03d257c77e34" providerId="ADAL" clId="{DA677A9A-6825-4A82-BD49-50C723BB2CAF}" dt="2024-02-13T16:25:06.953" v="1214" actId="1076"/>
          <ac:picMkLst>
            <pc:docMk/>
            <pc:sldMk cId="3379331385" sldId="321"/>
            <ac:picMk id="4" creationId="{A49FDDC5-8A5F-1738-3B54-2E2D37226E3D}"/>
          </ac:picMkLst>
        </pc:picChg>
        <pc:picChg chg="del">
          <ac:chgData name="Matthew Peleszok" userId="ab45b6ce-f7ff-4c94-9ad9-03d257c77e34" providerId="ADAL" clId="{DA677A9A-6825-4A82-BD49-50C723BB2CAF}" dt="2024-02-13T14:15:18.558" v="324" actId="478"/>
          <ac:picMkLst>
            <pc:docMk/>
            <pc:sldMk cId="3379331385" sldId="321"/>
            <ac:picMk id="4" creationId="{EF8643EE-EDFE-5227-039D-4B80654C7493}"/>
          </ac:picMkLst>
        </pc:picChg>
        <pc:picChg chg="add mod">
          <ac:chgData name="Matthew Peleszok" userId="ab45b6ce-f7ff-4c94-9ad9-03d257c77e34" providerId="ADAL" clId="{DA677A9A-6825-4A82-BD49-50C723BB2CAF}" dt="2024-02-13T16:25:14.330" v="1218" actId="1076"/>
          <ac:picMkLst>
            <pc:docMk/>
            <pc:sldMk cId="3379331385" sldId="321"/>
            <ac:picMk id="10" creationId="{601EBBFB-8040-BDC2-EE91-7B112CD18A5A}"/>
          </ac:picMkLst>
        </pc:picChg>
        <pc:picChg chg="add mod">
          <ac:chgData name="Matthew Peleszok" userId="ab45b6ce-f7ff-4c94-9ad9-03d257c77e34" providerId="ADAL" clId="{DA677A9A-6825-4A82-BD49-50C723BB2CAF}" dt="2024-02-13T14:30:16.589" v="529"/>
          <ac:picMkLst>
            <pc:docMk/>
            <pc:sldMk cId="3379331385" sldId="321"/>
            <ac:picMk id="1026" creationId="{339C3852-BF96-F0F5-604A-03C6EF4075C7}"/>
          </ac:picMkLst>
        </pc:picChg>
        <pc:picChg chg="add mod">
          <ac:chgData name="Matthew Peleszok" userId="ab45b6ce-f7ff-4c94-9ad9-03d257c77e34" providerId="ADAL" clId="{DA677A9A-6825-4A82-BD49-50C723BB2CAF}" dt="2024-02-13T14:22:20.220" v="518" actId="14100"/>
          <ac:picMkLst>
            <pc:docMk/>
            <pc:sldMk cId="3379331385" sldId="321"/>
            <ac:picMk id="1028" creationId="{5EA3E0F7-43C5-6070-B1D6-C116395C715E}"/>
          </ac:picMkLst>
        </pc:picChg>
        <pc:picChg chg="add mod">
          <ac:chgData name="Matthew Peleszok" userId="ab45b6ce-f7ff-4c94-9ad9-03d257c77e34" providerId="ADAL" clId="{DA677A9A-6825-4A82-BD49-50C723BB2CAF}" dt="2024-02-13T14:30:33.872" v="530"/>
          <ac:picMkLst>
            <pc:docMk/>
            <pc:sldMk cId="3379331385" sldId="321"/>
            <ac:picMk id="1030" creationId="{2953F22E-F239-E69C-5D87-84A3CC8786E2}"/>
          </ac:picMkLst>
        </pc:picChg>
        <pc:picChg chg="add mod">
          <ac:chgData name="Matthew Peleszok" userId="ab45b6ce-f7ff-4c94-9ad9-03d257c77e34" providerId="ADAL" clId="{DA677A9A-6825-4A82-BD49-50C723BB2CAF}" dt="2024-02-13T14:30:50.483" v="531"/>
          <ac:picMkLst>
            <pc:docMk/>
            <pc:sldMk cId="3379331385" sldId="321"/>
            <ac:picMk id="1032" creationId="{D33FDDAD-4D85-FE06-44C0-4D0FB4F45588}"/>
          </ac:picMkLst>
        </pc:picChg>
      </pc:sldChg>
      <pc:sldChg chg="delSp modSp add mod">
        <pc:chgData name="Matthew Peleszok" userId="ab45b6ce-f7ff-4c94-9ad9-03d257c77e34" providerId="ADAL" clId="{DA677A9A-6825-4A82-BD49-50C723BB2CAF}" dt="2024-02-13T15:44:34.264" v="1187" actId="2711"/>
        <pc:sldMkLst>
          <pc:docMk/>
          <pc:sldMk cId="1544511641" sldId="322"/>
        </pc:sldMkLst>
        <pc:spChg chg="del mod">
          <ac:chgData name="Matthew Peleszok" userId="ab45b6ce-f7ff-4c94-9ad9-03d257c77e34" providerId="ADAL" clId="{DA677A9A-6825-4A82-BD49-50C723BB2CAF}" dt="2024-02-13T15:40:13.896" v="974" actId="478"/>
          <ac:spMkLst>
            <pc:docMk/>
            <pc:sldMk cId="1544511641" sldId="322"/>
            <ac:spMk id="3" creationId="{FB7B4AB4-3459-9814-D8A2-C8C08F83E126}"/>
          </ac:spMkLst>
        </pc:spChg>
        <pc:spChg chg="del">
          <ac:chgData name="Matthew Peleszok" userId="ab45b6ce-f7ff-4c94-9ad9-03d257c77e34" providerId="ADAL" clId="{DA677A9A-6825-4A82-BD49-50C723BB2CAF}" dt="2024-02-13T15:40:08.042" v="970" actId="478"/>
          <ac:spMkLst>
            <pc:docMk/>
            <pc:sldMk cId="1544511641" sldId="322"/>
            <ac:spMk id="5" creationId="{DB112CAE-9228-CD6F-C013-275BD55FF38C}"/>
          </ac:spMkLst>
        </pc:spChg>
        <pc:spChg chg="mod">
          <ac:chgData name="Matthew Peleszok" userId="ab45b6ce-f7ff-4c94-9ad9-03d257c77e34" providerId="ADAL" clId="{DA677A9A-6825-4A82-BD49-50C723BB2CAF}" dt="2024-02-13T15:44:34.264" v="1187" actId="2711"/>
          <ac:spMkLst>
            <pc:docMk/>
            <pc:sldMk cId="1544511641" sldId="322"/>
            <ac:spMk id="7" creationId="{E346FE7B-9F86-565F-5A41-3AA5E67EAE1D}"/>
          </ac:spMkLst>
        </pc:spChg>
        <pc:spChg chg="del">
          <ac:chgData name="Matthew Peleszok" userId="ab45b6ce-f7ff-4c94-9ad9-03d257c77e34" providerId="ADAL" clId="{DA677A9A-6825-4A82-BD49-50C723BB2CAF}" dt="2024-02-13T15:40:10.147" v="971" actId="478"/>
          <ac:spMkLst>
            <pc:docMk/>
            <pc:sldMk cId="1544511641" sldId="322"/>
            <ac:spMk id="8" creationId="{9AA5FA38-20B0-6277-0424-D52558811B11}"/>
          </ac:spMkLst>
        </pc:spChg>
        <pc:spChg chg="del">
          <ac:chgData name="Matthew Peleszok" userId="ab45b6ce-f7ff-4c94-9ad9-03d257c77e34" providerId="ADAL" clId="{DA677A9A-6825-4A82-BD49-50C723BB2CAF}" dt="2024-02-13T15:40:17.423" v="975" actId="478"/>
          <ac:spMkLst>
            <pc:docMk/>
            <pc:sldMk cId="1544511641" sldId="322"/>
            <ac:spMk id="9" creationId="{0E7C29F1-432B-7274-8F7B-1BDE7805DDF6}"/>
          </ac:spMkLst>
        </pc:spChg>
        <pc:picChg chg="del">
          <ac:chgData name="Matthew Peleszok" userId="ab45b6ce-f7ff-4c94-9ad9-03d257c77e34" providerId="ADAL" clId="{DA677A9A-6825-4A82-BD49-50C723BB2CAF}" dt="2024-02-13T15:39:54.261" v="963" actId="478"/>
          <ac:picMkLst>
            <pc:docMk/>
            <pc:sldMk cId="1544511641" sldId="322"/>
            <ac:picMk id="2" creationId="{D234118F-29DA-D973-090F-D6BCE4E24B96}"/>
          </ac:picMkLst>
        </pc:picChg>
        <pc:picChg chg="del">
          <ac:chgData name="Matthew Peleszok" userId="ab45b6ce-f7ff-4c94-9ad9-03d257c77e34" providerId="ADAL" clId="{DA677A9A-6825-4A82-BD49-50C723BB2CAF}" dt="2024-02-13T15:40:01.339" v="968" actId="478"/>
          <ac:picMkLst>
            <pc:docMk/>
            <pc:sldMk cId="1544511641" sldId="322"/>
            <ac:picMk id="4" creationId="{87BC253A-4FF9-C16D-7CEA-62D17A797697}"/>
          </ac:picMkLst>
        </pc:picChg>
        <pc:picChg chg="del">
          <ac:chgData name="Matthew Peleszok" userId="ab45b6ce-f7ff-4c94-9ad9-03d257c77e34" providerId="ADAL" clId="{DA677A9A-6825-4A82-BD49-50C723BB2CAF}" dt="2024-02-13T15:39:55.545" v="964" actId="478"/>
          <ac:picMkLst>
            <pc:docMk/>
            <pc:sldMk cId="1544511641" sldId="322"/>
            <ac:picMk id="1026" creationId="{5554FA7E-EEEB-AE91-EEFC-AF536A9DC5A3}"/>
          </ac:picMkLst>
        </pc:picChg>
        <pc:picChg chg="del">
          <ac:chgData name="Matthew Peleszok" userId="ab45b6ce-f7ff-4c94-9ad9-03d257c77e34" providerId="ADAL" clId="{DA677A9A-6825-4A82-BD49-50C723BB2CAF}" dt="2024-02-13T15:39:56.838" v="965" actId="478"/>
          <ac:picMkLst>
            <pc:docMk/>
            <pc:sldMk cId="1544511641" sldId="322"/>
            <ac:picMk id="1028" creationId="{0ACA5795-678F-7D5F-BCC5-D4EC17FB3CFF}"/>
          </ac:picMkLst>
        </pc:picChg>
        <pc:picChg chg="del">
          <ac:chgData name="Matthew Peleszok" userId="ab45b6ce-f7ff-4c94-9ad9-03d257c77e34" providerId="ADAL" clId="{DA677A9A-6825-4A82-BD49-50C723BB2CAF}" dt="2024-02-13T15:39:58.291" v="966" actId="478"/>
          <ac:picMkLst>
            <pc:docMk/>
            <pc:sldMk cId="1544511641" sldId="322"/>
            <ac:picMk id="1030" creationId="{C9631142-47D7-946A-5073-4C6C00E88413}"/>
          </ac:picMkLst>
        </pc:picChg>
        <pc:picChg chg="del">
          <ac:chgData name="Matthew Peleszok" userId="ab45b6ce-f7ff-4c94-9ad9-03d257c77e34" providerId="ADAL" clId="{DA677A9A-6825-4A82-BD49-50C723BB2CAF}" dt="2024-02-13T15:39:59.821" v="967" actId="478"/>
          <ac:picMkLst>
            <pc:docMk/>
            <pc:sldMk cId="1544511641" sldId="322"/>
            <ac:picMk id="1032" creationId="{AF235C64-1D51-D258-B728-FE8002A3621D}"/>
          </ac:picMkLst>
        </pc:picChg>
      </pc:sldChg>
      <pc:sldChg chg="modSp del mod">
        <pc:chgData name="Matthew Peleszok" userId="ab45b6ce-f7ff-4c94-9ad9-03d257c77e34" providerId="ADAL" clId="{DA677A9A-6825-4A82-BD49-50C723BB2CAF}" dt="2024-02-15T13:28:21.162" v="1506" actId="47"/>
        <pc:sldMkLst>
          <pc:docMk/>
          <pc:sldMk cId="3401134658" sldId="323"/>
        </pc:sldMkLst>
        <pc:spChg chg="mod">
          <ac:chgData name="Matthew Peleszok" userId="ab45b6ce-f7ff-4c94-9ad9-03d257c77e34" providerId="ADAL" clId="{DA677A9A-6825-4A82-BD49-50C723BB2CAF}" dt="2024-02-15T13:26:02.045" v="1430" actId="207"/>
          <ac:spMkLst>
            <pc:docMk/>
            <pc:sldMk cId="3401134658" sldId="323"/>
            <ac:spMk id="5" creationId="{282F173F-797A-CA00-7467-468F823ED3D9}"/>
          </ac:spMkLst>
        </pc:spChg>
      </pc:sldChg>
      <pc:sldChg chg="modSp del mod">
        <pc:chgData name="Matthew Peleszok" userId="ab45b6ce-f7ff-4c94-9ad9-03d257c77e34" providerId="ADAL" clId="{DA677A9A-6825-4A82-BD49-50C723BB2CAF}" dt="2024-02-15T13:31:43.817" v="1640" actId="2696"/>
        <pc:sldMkLst>
          <pc:docMk/>
          <pc:sldMk cId="2647949627" sldId="324"/>
        </pc:sldMkLst>
        <pc:spChg chg="mod">
          <ac:chgData name="Matthew Peleszok" userId="ab45b6ce-f7ff-4c94-9ad9-03d257c77e34" providerId="ADAL" clId="{DA677A9A-6825-4A82-BD49-50C723BB2CAF}" dt="2024-02-15T13:28:53.414" v="1540" actId="21"/>
          <ac:spMkLst>
            <pc:docMk/>
            <pc:sldMk cId="2647949627" sldId="324"/>
            <ac:spMk id="2" creationId="{D87FD878-636D-A627-8F40-6A9CBF09CF89}"/>
          </ac:spMkLst>
        </pc:spChg>
      </pc:sldChg>
      <pc:sldChg chg="modSp add mod ord">
        <pc:chgData name="Matthew Peleszok" userId="ab45b6ce-f7ff-4c94-9ad9-03d257c77e34" providerId="ADAL" clId="{DA677A9A-6825-4A82-BD49-50C723BB2CAF}" dt="2024-02-16T13:47:04.446" v="1812" actId="207"/>
        <pc:sldMkLst>
          <pc:docMk/>
          <pc:sldMk cId="3708997921" sldId="325"/>
        </pc:sldMkLst>
        <pc:spChg chg="mod">
          <ac:chgData name="Matthew Peleszok" userId="ab45b6ce-f7ff-4c94-9ad9-03d257c77e34" providerId="ADAL" clId="{DA677A9A-6825-4A82-BD49-50C723BB2CAF}" dt="2024-02-16T13:47:04.446" v="1812" actId="207"/>
          <ac:spMkLst>
            <pc:docMk/>
            <pc:sldMk cId="3708997921" sldId="325"/>
            <ac:spMk id="7" creationId="{D1EBC3C9-35FE-D04B-FBC4-4EB7DC2B1B05}"/>
          </ac:spMkLst>
        </pc:spChg>
      </pc:sldChg>
      <pc:sldChg chg="modSp add mod ord">
        <pc:chgData name="Matthew Peleszok" userId="ab45b6ce-f7ff-4c94-9ad9-03d257c77e34" providerId="ADAL" clId="{DA677A9A-6825-4A82-BD49-50C723BB2CAF}" dt="2024-02-16T13:47:18.531" v="1813" actId="207"/>
        <pc:sldMkLst>
          <pc:docMk/>
          <pc:sldMk cId="1977530495" sldId="326"/>
        </pc:sldMkLst>
        <pc:spChg chg="mod">
          <ac:chgData name="Matthew Peleszok" userId="ab45b6ce-f7ff-4c94-9ad9-03d257c77e34" providerId="ADAL" clId="{DA677A9A-6825-4A82-BD49-50C723BB2CAF}" dt="2024-02-16T13:47:18.531" v="1813" actId="207"/>
          <ac:spMkLst>
            <pc:docMk/>
            <pc:sldMk cId="1977530495" sldId="326"/>
            <ac:spMk id="7" creationId="{77814287-4B5A-F08F-EBD4-827A70E21C56}"/>
          </ac:spMkLst>
        </pc:spChg>
      </pc:sldChg>
    </pc:docChg>
  </pc:docChgLst>
  <pc:docChgLst>
    <pc:chgData name="Sam Johnston" userId="S::sam.johnston@northamptonshiresport.org::df3480ee-9512-4986-9df8-7c504047ebe2" providerId="AD" clId="Web-{3A670261-5B11-C83B-56FE-D8A6B9029518}"/>
    <pc:docChg chg="addSld modSld">
      <pc:chgData name="Sam Johnston" userId="S::sam.johnston@northamptonshiresport.org::df3480ee-9512-4986-9df8-7c504047ebe2" providerId="AD" clId="Web-{3A670261-5B11-C83B-56FE-D8A6B9029518}" dt="2024-02-13T17:16:21.617" v="1360" actId="20577"/>
      <pc:docMkLst>
        <pc:docMk/>
      </pc:docMkLst>
      <pc:sldChg chg="addSp delSp modSp add replId">
        <pc:chgData name="Sam Johnston" userId="S::sam.johnston@northamptonshiresport.org::df3480ee-9512-4986-9df8-7c504047ebe2" providerId="AD" clId="Web-{3A670261-5B11-C83B-56FE-D8A6B9029518}" dt="2024-02-13T17:16:21.617" v="1360" actId="20577"/>
        <pc:sldMkLst>
          <pc:docMk/>
          <pc:sldMk cId="73532985" sldId="320"/>
        </pc:sldMkLst>
        <pc:spChg chg="mod">
          <ac:chgData name="Sam Johnston" userId="S::sam.johnston@northamptonshiresport.org::df3480ee-9512-4986-9df8-7c504047ebe2" providerId="AD" clId="Web-{3A670261-5B11-C83B-56FE-D8A6B9029518}" dt="2024-02-13T17:16:21.617" v="1360" actId="20577"/>
          <ac:spMkLst>
            <pc:docMk/>
            <pc:sldMk cId="73532985" sldId="320"/>
            <ac:spMk id="7" creationId="{1047F46C-D305-2FC6-388A-5BDA0F0F5613}"/>
          </ac:spMkLst>
        </pc:spChg>
        <pc:picChg chg="add mod">
          <ac:chgData name="Sam Johnston" userId="S::sam.johnston@northamptonshiresport.org::df3480ee-9512-4986-9df8-7c504047ebe2" providerId="AD" clId="Web-{3A670261-5B11-C83B-56FE-D8A6B9029518}" dt="2024-02-13T16:50:33.307" v="689" actId="1076"/>
          <ac:picMkLst>
            <pc:docMk/>
            <pc:sldMk cId="73532985" sldId="320"/>
            <ac:picMk id="2" creationId="{AA8E078A-0CE1-0EF4-1E75-1055F72DB9A8}"/>
          </ac:picMkLst>
        </pc:picChg>
        <pc:picChg chg="del">
          <ac:chgData name="Sam Johnston" userId="S::sam.johnston@northamptonshiresport.org::df3480ee-9512-4986-9df8-7c504047ebe2" providerId="AD" clId="Web-{3A670261-5B11-C83B-56FE-D8A6B9029518}" dt="2024-02-13T15:25:03.164" v="92"/>
          <ac:picMkLst>
            <pc:docMk/>
            <pc:sldMk cId="73532985" sldId="320"/>
            <ac:picMk id="4" creationId="{8A0E54D3-2921-9C8C-9CDA-515E97556849}"/>
          </ac:picMkLst>
        </pc:picChg>
      </pc:sldChg>
    </pc:docChg>
  </pc:docChgLst>
  <pc:docChgLst>
    <pc:chgData name="Christina Shepperson" userId="S::christina.shepperson@northamptonshiresport.org::0df1fc0e-8401-428c-a17a-513d0abbb6e4" providerId="AD" clId="Web-{F74ACEE5-D4B0-E880-6EE1-D620B5A00E41}"/>
    <pc:docChg chg="addSld">
      <pc:chgData name="Christina Shepperson" userId="S::christina.shepperson@northamptonshiresport.org::0df1fc0e-8401-428c-a17a-513d0abbb6e4" providerId="AD" clId="Web-{F74ACEE5-D4B0-E880-6EE1-D620B5A00E41}" dt="2024-02-15T13:21:00.821" v="1"/>
      <pc:docMkLst>
        <pc:docMk/>
      </pc:docMkLst>
      <pc:sldChg chg="add">
        <pc:chgData name="Christina Shepperson" userId="S::christina.shepperson@northamptonshiresport.org::0df1fc0e-8401-428c-a17a-513d0abbb6e4" providerId="AD" clId="Web-{F74ACEE5-D4B0-E880-6EE1-D620B5A00E41}" dt="2024-02-15T13:20:37.992" v="0"/>
        <pc:sldMkLst>
          <pc:docMk/>
          <pc:sldMk cId="3401134658" sldId="323"/>
        </pc:sldMkLst>
      </pc:sldChg>
      <pc:sldChg chg="add">
        <pc:chgData name="Christina Shepperson" userId="S::christina.shepperson@northamptonshiresport.org::0df1fc0e-8401-428c-a17a-513d0abbb6e4" providerId="AD" clId="Web-{F74ACEE5-D4B0-E880-6EE1-D620B5A00E41}" dt="2024-02-15T13:21:00.821" v="1"/>
        <pc:sldMkLst>
          <pc:docMk/>
          <pc:sldMk cId="2647949627" sldId="324"/>
        </pc:sldMkLst>
      </pc:sldChg>
    </pc:docChg>
  </pc:docChgLst>
  <pc:docChgLst>
    <pc:chgData name="Alex Mitchell" userId="2067f55b-ef58-44f0-8ab0-ec8f66eb840f" providerId="ADAL" clId="{43D7D802-6DA6-4161-BE09-39EDE1345904}"/>
    <pc:docChg chg="custSel addSld delSld modSld">
      <pc:chgData name="Alex Mitchell" userId="2067f55b-ef58-44f0-8ab0-ec8f66eb840f" providerId="ADAL" clId="{43D7D802-6DA6-4161-BE09-39EDE1345904}" dt="2024-02-13T13:14:25.286" v="1101" actId="20577"/>
      <pc:docMkLst>
        <pc:docMk/>
      </pc:docMkLst>
      <pc:sldChg chg="modSp add mod">
        <pc:chgData name="Alex Mitchell" userId="2067f55b-ef58-44f0-8ab0-ec8f66eb840f" providerId="ADAL" clId="{43D7D802-6DA6-4161-BE09-39EDE1345904}" dt="2024-02-13T13:02:17.801" v="416" actId="1076"/>
        <pc:sldMkLst>
          <pc:docMk/>
          <pc:sldMk cId="3176077016" sldId="318"/>
        </pc:sldMkLst>
        <pc:spChg chg="mod">
          <ac:chgData name="Alex Mitchell" userId="2067f55b-ef58-44f0-8ab0-ec8f66eb840f" providerId="ADAL" clId="{43D7D802-6DA6-4161-BE09-39EDE1345904}" dt="2024-02-13T13:02:11.305" v="415" actId="20577"/>
          <ac:spMkLst>
            <pc:docMk/>
            <pc:sldMk cId="3176077016" sldId="318"/>
            <ac:spMk id="7" creationId="{CED6484E-F58C-2E8D-4001-5383A68120B1}"/>
          </ac:spMkLst>
        </pc:spChg>
        <pc:picChg chg="mod">
          <ac:chgData name="Alex Mitchell" userId="2067f55b-ef58-44f0-8ab0-ec8f66eb840f" providerId="ADAL" clId="{43D7D802-6DA6-4161-BE09-39EDE1345904}" dt="2024-02-13T12:56:49.122" v="46" actId="14826"/>
          <ac:picMkLst>
            <pc:docMk/>
            <pc:sldMk cId="3176077016" sldId="318"/>
            <ac:picMk id="2" creationId="{F61F061F-A628-69F8-514E-AA5FC93B1651}"/>
          </ac:picMkLst>
        </pc:picChg>
        <pc:picChg chg="mod modCrop">
          <ac:chgData name="Alex Mitchell" userId="2067f55b-ef58-44f0-8ab0-ec8f66eb840f" providerId="ADAL" clId="{43D7D802-6DA6-4161-BE09-39EDE1345904}" dt="2024-02-13T13:02:17.801" v="416" actId="1076"/>
          <ac:picMkLst>
            <pc:docMk/>
            <pc:sldMk cId="3176077016" sldId="318"/>
            <ac:picMk id="6" creationId="{4A3150F3-B076-97C9-7AE3-E74BA1B54469}"/>
          </ac:picMkLst>
        </pc:picChg>
      </pc:sldChg>
      <pc:sldChg chg="new del">
        <pc:chgData name="Alex Mitchell" userId="2067f55b-ef58-44f0-8ab0-ec8f66eb840f" providerId="ADAL" clId="{43D7D802-6DA6-4161-BE09-39EDE1345904}" dt="2024-02-13T12:54:52.324" v="1" actId="2696"/>
        <pc:sldMkLst>
          <pc:docMk/>
          <pc:sldMk cId="3881194823" sldId="318"/>
        </pc:sldMkLst>
      </pc:sldChg>
      <pc:sldChg chg="new del">
        <pc:chgData name="Alex Mitchell" userId="2067f55b-ef58-44f0-8ab0-ec8f66eb840f" providerId="ADAL" clId="{43D7D802-6DA6-4161-BE09-39EDE1345904}" dt="2024-02-13T13:01:51.154" v="411" actId="2696"/>
        <pc:sldMkLst>
          <pc:docMk/>
          <pc:sldMk cId="899704069" sldId="319"/>
        </pc:sldMkLst>
      </pc:sldChg>
      <pc:sldChg chg="addSp modSp add mod">
        <pc:chgData name="Alex Mitchell" userId="2067f55b-ef58-44f0-8ab0-ec8f66eb840f" providerId="ADAL" clId="{43D7D802-6DA6-4161-BE09-39EDE1345904}" dt="2024-02-13T13:11:02.961" v="879" actId="14826"/>
        <pc:sldMkLst>
          <pc:docMk/>
          <pc:sldMk cId="2636947382" sldId="319"/>
        </pc:sldMkLst>
        <pc:spChg chg="mod">
          <ac:chgData name="Alex Mitchell" userId="2067f55b-ef58-44f0-8ab0-ec8f66eb840f" providerId="ADAL" clId="{43D7D802-6DA6-4161-BE09-39EDE1345904}" dt="2024-02-13T13:10:39.232" v="878" actId="14100"/>
          <ac:spMkLst>
            <pc:docMk/>
            <pc:sldMk cId="2636947382" sldId="319"/>
            <ac:spMk id="7" creationId="{1047F46C-D305-2FC6-388A-5BDA0F0F5613}"/>
          </ac:spMkLst>
        </pc:spChg>
        <pc:picChg chg="mod">
          <ac:chgData name="Alex Mitchell" userId="2067f55b-ef58-44f0-8ab0-ec8f66eb840f" providerId="ADAL" clId="{43D7D802-6DA6-4161-BE09-39EDE1345904}" dt="2024-02-13T13:11:02.961" v="879" actId="14826"/>
          <ac:picMkLst>
            <pc:docMk/>
            <pc:sldMk cId="2636947382" sldId="319"/>
            <ac:picMk id="2" creationId="{CADCB01F-22F9-5A82-D23E-62EBC1AD6DB8}"/>
          </ac:picMkLst>
        </pc:picChg>
        <pc:picChg chg="add mod">
          <ac:chgData name="Alex Mitchell" userId="2067f55b-ef58-44f0-8ab0-ec8f66eb840f" providerId="ADAL" clId="{43D7D802-6DA6-4161-BE09-39EDE1345904}" dt="2024-02-13T13:03:57.093" v="451" actId="14100"/>
          <ac:picMkLst>
            <pc:docMk/>
            <pc:sldMk cId="2636947382" sldId="319"/>
            <ac:picMk id="4" creationId="{8A0E54D3-2921-9C8C-9CDA-515E97556849}"/>
          </ac:picMkLst>
        </pc:picChg>
        <pc:picChg chg="mod modCrop">
          <ac:chgData name="Alex Mitchell" userId="2067f55b-ef58-44f0-8ab0-ec8f66eb840f" providerId="ADAL" clId="{43D7D802-6DA6-4161-BE09-39EDE1345904}" dt="2024-02-13T13:02:47.415" v="445" actId="732"/>
          <ac:picMkLst>
            <pc:docMk/>
            <pc:sldMk cId="2636947382" sldId="319"/>
            <ac:picMk id="6" creationId="{676F4C26-C30C-0EB1-4A1E-4FEAE99293FD}"/>
          </ac:picMkLst>
        </pc:picChg>
      </pc:sldChg>
      <pc:sldChg chg="delSp modSp add mod">
        <pc:chgData name="Alex Mitchell" userId="2067f55b-ef58-44f0-8ab0-ec8f66eb840f" providerId="ADAL" clId="{43D7D802-6DA6-4161-BE09-39EDE1345904}" dt="2024-02-13T13:14:25.286" v="1101" actId="20577"/>
        <pc:sldMkLst>
          <pc:docMk/>
          <pc:sldMk cId="1615743755" sldId="320"/>
        </pc:sldMkLst>
        <pc:spChg chg="mod">
          <ac:chgData name="Alex Mitchell" userId="2067f55b-ef58-44f0-8ab0-ec8f66eb840f" providerId="ADAL" clId="{43D7D802-6DA6-4161-BE09-39EDE1345904}" dt="2024-02-13T13:14:25.286" v="1101" actId="20577"/>
          <ac:spMkLst>
            <pc:docMk/>
            <pc:sldMk cId="1615743755" sldId="320"/>
            <ac:spMk id="7" creationId="{822A984F-1F7B-3033-4100-08213E37BAA8}"/>
          </ac:spMkLst>
        </pc:spChg>
        <pc:picChg chg="del">
          <ac:chgData name="Alex Mitchell" userId="2067f55b-ef58-44f0-8ab0-ec8f66eb840f" providerId="ADAL" clId="{43D7D802-6DA6-4161-BE09-39EDE1345904}" dt="2024-02-13T13:12:07.557" v="910" actId="478"/>
          <ac:picMkLst>
            <pc:docMk/>
            <pc:sldMk cId="1615743755" sldId="320"/>
            <ac:picMk id="4" creationId="{1FFFFD18-6504-0E89-3ABD-F21F015DD51C}"/>
          </ac:picMkLst>
        </pc:picChg>
      </pc:sldChg>
    </pc:docChg>
  </pc:docChgLst>
  <pc:docChgLst>
    <pc:chgData name="Tom Dryburgh" userId="S::tom.dryburgh@northamptonshiresport.org::69f9860c-3488-4942-a3a2-b62abaea0994" providerId="AD" clId="Web-{3822F531-6658-656C-69DC-CE3DB578302A}"/>
    <pc:docChg chg="addSld delSld modSld">
      <pc:chgData name="Tom Dryburgh" userId="S::tom.dryburgh@northamptonshiresport.org::69f9860c-3488-4942-a3a2-b62abaea0994" providerId="AD" clId="Web-{3822F531-6658-656C-69DC-CE3DB578302A}" dt="2024-02-13T16:28:35.388" v="593" actId="14100"/>
      <pc:docMkLst>
        <pc:docMk/>
      </pc:docMkLst>
      <pc:sldChg chg="modSp add">
        <pc:chgData name="Tom Dryburgh" userId="S::tom.dryburgh@northamptonshiresport.org::69f9860c-3488-4942-a3a2-b62abaea0994" providerId="AD" clId="Web-{3822F531-6658-656C-69DC-CE3DB578302A}" dt="2024-02-13T09:56:27.654" v="591" actId="20577"/>
        <pc:sldMkLst>
          <pc:docMk/>
          <pc:sldMk cId="864497274" sldId="262"/>
        </pc:sldMkLst>
        <pc:spChg chg="mod">
          <ac:chgData name="Tom Dryburgh" userId="S::tom.dryburgh@northamptonshiresport.org::69f9860c-3488-4942-a3a2-b62abaea0994" providerId="AD" clId="Web-{3822F531-6658-656C-69DC-CE3DB578302A}" dt="2024-02-13T09:56:27.654" v="591" actId="20577"/>
          <ac:spMkLst>
            <pc:docMk/>
            <pc:sldMk cId="864497274" sldId="262"/>
            <ac:spMk id="14" creationId="{4D40C3FA-06AF-AF4A-8F0B-4A346FDD42EC}"/>
          </ac:spMkLst>
        </pc:spChg>
        <pc:picChg chg="mod">
          <ac:chgData name="Tom Dryburgh" userId="S::tom.dryburgh@northamptonshiresport.org::69f9860c-3488-4942-a3a2-b62abaea0994" providerId="AD" clId="Web-{3822F531-6658-656C-69DC-CE3DB578302A}" dt="2024-02-13T09:41:37.772" v="400" actId="1076"/>
          <ac:picMkLst>
            <pc:docMk/>
            <pc:sldMk cId="864497274" sldId="262"/>
            <ac:picMk id="10" creationId="{F3549587-701C-4F48-1B50-9C514267938E}"/>
          </ac:picMkLst>
        </pc:picChg>
      </pc:sldChg>
      <pc:sldChg chg="new del">
        <pc:chgData name="Tom Dryburgh" userId="S::tom.dryburgh@northamptonshiresport.org::69f9860c-3488-4942-a3a2-b62abaea0994" providerId="AD" clId="Web-{3822F531-6658-656C-69DC-CE3DB578302A}" dt="2024-02-13T09:26:56.983" v="2"/>
        <pc:sldMkLst>
          <pc:docMk/>
          <pc:sldMk cId="1183050402" sldId="292"/>
        </pc:sldMkLst>
      </pc:sldChg>
      <pc:sldChg chg="new del">
        <pc:chgData name="Tom Dryburgh" userId="S::tom.dryburgh@northamptonshiresport.org::69f9860c-3488-4942-a3a2-b62abaea0994" providerId="AD" clId="Web-{3822F531-6658-656C-69DC-CE3DB578302A}" dt="2024-02-13T09:27:28.812" v="6"/>
        <pc:sldMkLst>
          <pc:docMk/>
          <pc:sldMk cId="3844624542" sldId="292"/>
        </pc:sldMkLst>
      </pc:sldChg>
      <pc:sldChg chg="add del replId">
        <pc:chgData name="Tom Dryburgh" userId="S::tom.dryburgh@northamptonshiresport.org::69f9860c-3488-4942-a3a2-b62abaea0994" providerId="AD" clId="Web-{3822F531-6658-656C-69DC-CE3DB578302A}" dt="2024-02-13T09:26:58.608" v="3"/>
        <pc:sldMkLst>
          <pc:docMk/>
          <pc:sldMk cId="3477864202" sldId="293"/>
        </pc:sldMkLst>
      </pc:sldChg>
      <pc:sldChg chg="modSp add">
        <pc:chgData name="Tom Dryburgh" userId="S::tom.dryburgh@northamptonshiresport.org::69f9860c-3488-4942-a3a2-b62abaea0994" providerId="AD" clId="Web-{3822F531-6658-656C-69DC-CE3DB578302A}" dt="2024-02-13T09:47:51.031" v="577" actId="20577"/>
        <pc:sldMkLst>
          <pc:docMk/>
          <pc:sldMk cId="831669280" sldId="316"/>
        </pc:sldMkLst>
        <pc:spChg chg="mod">
          <ac:chgData name="Tom Dryburgh" userId="S::tom.dryburgh@northamptonshiresport.org::69f9860c-3488-4942-a3a2-b62abaea0994" providerId="AD" clId="Web-{3822F531-6658-656C-69DC-CE3DB578302A}" dt="2024-02-13T09:47:51.031" v="577" actId="20577"/>
          <ac:spMkLst>
            <pc:docMk/>
            <pc:sldMk cId="831669280" sldId="316"/>
            <ac:spMk id="7" creationId="{CDDEAB23-338C-A739-963A-CD3F3C88A76B}"/>
          </ac:spMkLst>
        </pc:spChg>
        <pc:picChg chg="mod">
          <ac:chgData name="Tom Dryburgh" userId="S::tom.dryburgh@northamptonshiresport.org::69f9860c-3488-4942-a3a2-b62abaea0994" providerId="AD" clId="Web-{3822F531-6658-656C-69DC-CE3DB578302A}" dt="2024-02-13T09:47:36.218" v="575" actId="14100"/>
          <ac:picMkLst>
            <pc:docMk/>
            <pc:sldMk cId="831669280" sldId="316"/>
            <ac:picMk id="9" creationId="{17EF6A66-50CA-524F-08D4-2C1A6CAA8DD3}"/>
          </ac:picMkLst>
        </pc:picChg>
      </pc:sldChg>
      <pc:sldChg chg="addSp delSp modSp add replId">
        <pc:chgData name="Tom Dryburgh" userId="S::tom.dryburgh@northamptonshiresport.org::69f9860c-3488-4942-a3a2-b62abaea0994" providerId="AD" clId="Web-{3822F531-6658-656C-69DC-CE3DB578302A}" dt="2024-02-13T16:28:35.388" v="593" actId="14100"/>
        <pc:sldMkLst>
          <pc:docMk/>
          <pc:sldMk cId="1676955026" sldId="317"/>
        </pc:sldMkLst>
        <pc:spChg chg="mod">
          <ac:chgData name="Tom Dryburgh" userId="S::tom.dryburgh@northamptonshiresport.org::69f9860c-3488-4942-a3a2-b62abaea0994" providerId="AD" clId="Web-{3822F531-6658-656C-69DC-CE3DB578302A}" dt="2024-02-13T16:28:35.388" v="593" actId="14100"/>
          <ac:spMkLst>
            <pc:docMk/>
            <pc:sldMk cId="1676955026" sldId="317"/>
            <ac:spMk id="7" creationId="{CDDEAB23-338C-A739-963A-CD3F3C88A76B}"/>
          </ac:spMkLst>
        </pc:spChg>
        <pc:picChg chg="add mod modCrop">
          <ac:chgData name="Tom Dryburgh" userId="S::tom.dryburgh@northamptonshiresport.org::69f9860c-3488-4942-a3a2-b62abaea0994" providerId="AD" clId="Web-{3822F531-6658-656C-69DC-CE3DB578302A}" dt="2024-02-13T16:28:32.512" v="592" actId="14100"/>
          <ac:picMkLst>
            <pc:docMk/>
            <pc:sldMk cId="1676955026" sldId="317"/>
            <ac:picMk id="2" creationId="{2369B54D-37AA-3A68-DE03-77E10C86B3BC}"/>
          </ac:picMkLst>
        </pc:picChg>
        <pc:picChg chg="ord">
          <ac:chgData name="Tom Dryburgh" userId="S::tom.dryburgh@northamptonshiresport.org::69f9860c-3488-4942-a3a2-b62abaea0994" providerId="AD" clId="Web-{3822F531-6658-656C-69DC-CE3DB578302A}" dt="2024-02-13T09:46:39.967" v="570"/>
          <ac:picMkLst>
            <pc:docMk/>
            <pc:sldMk cId="1676955026" sldId="317"/>
            <ac:picMk id="6" creationId="{63A96C45-47DE-8858-748D-6B9B4D63DAFD}"/>
          </ac:picMkLst>
        </pc:picChg>
        <pc:picChg chg="del">
          <ac:chgData name="Tom Dryburgh" userId="S::tom.dryburgh@northamptonshiresport.org::69f9860c-3488-4942-a3a2-b62abaea0994" providerId="AD" clId="Web-{3822F531-6658-656C-69DC-CE3DB578302A}" dt="2024-02-13T09:28:59.612" v="9"/>
          <ac:picMkLst>
            <pc:docMk/>
            <pc:sldMk cId="1676955026" sldId="317"/>
            <ac:picMk id="9" creationId="{17EF6A66-50CA-524F-08D4-2C1A6CAA8DD3}"/>
          </ac:picMkLst>
        </pc:picChg>
      </pc:sldChg>
      <pc:sldMasterChg chg="addSldLayout">
        <pc:chgData name="Tom Dryburgh" userId="S::tom.dryburgh@northamptonshiresport.org::69f9860c-3488-4942-a3a2-b62abaea0994" providerId="AD" clId="Web-{3822F531-6658-656C-69DC-CE3DB578302A}" dt="2024-02-13T09:28:29.658" v="7"/>
        <pc:sldMasterMkLst>
          <pc:docMk/>
          <pc:sldMasterMk cId="448181696" sldId="2147483648"/>
        </pc:sldMasterMkLst>
        <pc:sldLayoutChg chg="add">
          <pc:chgData name="Tom Dryburgh" userId="S::tom.dryburgh@northamptonshiresport.org::69f9860c-3488-4942-a3a2-b62abaea0994" providerId="AD" clId="Web-{3822F531-6658-656C-69DC-CE3DB578302A}" dt="2024-02-13T09:28:29.658" v="7"/>
          <pc:sldLayoutMkLst>
            <pc:docMk/>
            <pc:sldMasterMk cId="448181696" sldId="2147483648"/>
            <pc:sldLayoutMk cId="4035934152"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0C849-8875-EA4A-9065-45EA177E6445}"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E624B-2AEB-DB43-BA1F-8E53F2D97452}" type="slidenum">
              <a:rPr lang="en-US" smtClean="0"/>
              <a:t>‹#›</a:t>
            </a:fld>
            <a:endParaRPr lang="en-US"/>
          </a:p>
        </p:txBody>
      </p:sp>
    </p:spTree>
    <p:extLst>
      <p:ext uri="{BB962C8B-B14F-4D97-AF65-F5344CB8AC3E}">
        <p14:creationId xmlns:p14="http://schemas.microsoft.com/office/powerpoint/2010/main" val="39626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09389-27C2-5B44-9A58-004CFF9F0C66}" type="slidenum">
              <a:rPr lang="en-US" smtClean="0"/>
              <a:t>3</a:t>
            </a:fld>
            <a:endParaRPr lang="en-US"/>
          </a:p>
        </p:txBody>
      </p:sp>
    </p:spTree>
    <p:extLst>
      <p:ext uri="{BB962C8B-B14F-4D97-AF65-F5344CB8AC3E}">
        <p14:creationId xmlns:p14="http://schemas.microsoft.com/office/powerpoint/2010/main" val="96070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F09389-27C2-5B44-9A58-004CFF9F0C66}" type="slidenum">
              <a:rPr lang="en-US" smtClean="0"/>
              <a:t>4</a:t>
            </a:fld>
            <a:endParaRPr lang="en-US"/>
          </a:p>
        </p:txBody>
      </p:sp>
    </p:spTree>
    <p:extLst>
      <p:ext uri="{BB962C8B-B14F-4D97-AF65-F5344CB8AC3E}">
        <p14:creationId xmlns:p14="http://schemas.microsoft.com/office/powerpoint/2010/main" val="177875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E480A-5047-350B-C865-A2E680E10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BE9AB-260F-21CA-4880-420E8EB0D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AF349-3E93-BBC4-898E-93010472F0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4EA172-D068-5514-7C60-8A69E9215B53}"/>
              </a:ext>
            </a:extLst>
          </p:cNvPr>
          <p:cNvSpPr>
            <a:spLocks noGrp="1"/>
          </p:cNvSpPr>
          <p:nvPr>
            <p:ph type="sldNum" sz="quarter" idx="5"/>
          </p:nvPr>
        </p:nvSpPr>
        <p:spPr/>
        <p:txBody>
          <a:bodyPr/>
          <a:lstStyle/>
          <a:p>
            <a:fld id="{86F09389-27C2-5B44-9A58-004CFF9F0C66}" type="slidenum">
              <a:rPr lang="en-US" smtClean="0"/>
              <a:t>5</a:t>
            </a:fld>
            <a:endParaRPr lang="en-US"/>
          </a:p>
        </p:txBody>
      </p:sp>
    </p:spTree>
    <p:extLst>
      <p:ext uri="{BB962C8B-B14F-4D97-AF65-F5344CB8AC3E}">
        <p14:creationId xmlns:p14="http://schemas.microsoft.com/office/powerpoint/2010/main" val="65932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EADC-10FB-CB6A-7437-77826442A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489A8-23E6-C9D8-2D4D-C26CEF76F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8503F-3942-7AE8-1062-FC2A08772F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B776C9-F186-3F60-F631-3C3E2E058D49}"/>
              </a:ext>
            </a:extLst>
          </p:cNvPr>
          <p:cNvSpPr>
            <a:spLocks noGrp="1"/>
          </p:cNvSpPr>
          <p:nvPr>
            <p:ph type="sldNum" sz="quarter" idx="5"/>
          </p:nvPr>
        </p:nvSpPr>
        <p:spPr/>
        <p:txBody>
          <a:bodyPr/>
          <a:lstStyle/>
          <a:p>
            <a:fld id="{86F09389-27C2-5B44-9A58-004CFF9F0C66}" type="slidenum">
              <a:rPr lang="en-US" smtClean="0"/>
              <a:t>6</a:t>
            </a:fld>
            <a:endParaRPr lang="en-US"/>
          </a:p>
        </p:txBody>
      </p:sp>
    </p:spTree>
    <p:extLst>
      <p:ext uri="{BB962C8B-B14F-4D97-AF65-F5344CB8AC3E}">
        <p14:creationId xmlns:p14="http://schemas.microsoft.com/office/powerpoint/2010/main" val="373063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EADC-10FB-CB6A-7437-77826442A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489A8-23E6-C9D8-2D4D-C26CEF76F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8503F-3942-7AE8-1062-FC2A08772F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B776C9-F186-3F60-F631-3C3E2E058D49}"/>
              </a:ext>
            </a:extLst>
          </p:cNvPr>
          <p:cNvSpPr>
            <a:spLocks noGrp="1"/>
          </p:cNvSpPr>
          <p:nvPr>
            <p:ph type="sldNum" sz="quarter" idx="5"/>
          </p:nvPr>
        </p:nvSpPr>
        <p:spPr/>
        <p:txBody>
          <a:bodyPr/>
          <a:lstStyle/>
          <a:p>
            <a:fld id="{86F09389-27C2-5B44-9A58-004CFF9F0C66}" type="slidenum">
              <a:rPr lang="en-US" smtClean="0"/>
              <a:t>7</a:t>
            </a:fld>
            <a:endParaRPr lang="en-US"/>
          </a:p>
        </p:txBody>
      </p:sp>
    </p:spTree>
    <p:extLst>
      <p:ext uri="{BB962C8B-B14F-4D97-AF65-F5344CB8AC3E}">
        <p14:creationId xmlns:p14="http://schemas.microsoft.com/office/powerpoint/2010/main" val="253082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37261-3A42-F355-095E-4FF9FA455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36003-F616-474D-E8DE-A4C64E3E6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5EFDA-29CE-08DE-DCFC-720B54FD38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A8EB6A-FFAC-739F-9A04-214F0E4B60B0}"/>
              </a:ext>
            </a:extLst>
          </p:cNvPr>
          <p:cNvSpPr>
            <a:spLocks noGrp="1"/>
          </p:cNvSpPr>
          <p:nvPr>
            <p:ph type="sldNum" sz="quarter" idx="5"/>
          </p:nvPr>
        </p:nvSpPr>
        <p:spPr/>
        <p:txBody>
          <a:bodyPr/>
          <a:lstStyle/>
          <a:p>
            <a:fld id="{86F09389-27C2-5B44-9A58-004CFF9F0C66}" type="slidenum">
              <a:rPr lang="en-US" smtClean="0"/>
              <a:t>8</a:t>
            </a:fld>
            <a:endParaRPr lang="en-US"/>
          </a:p>
        </p:txBody>
      </p:sp>
    </p:spTree>
    <p:extLst>
      <p:ext uri="{BB962C8B-B14F-4D97-AF65-F5344CB8AC3E}">
        <p14:creationId xmlns:p14="http://schemas.microsoft.com/office/powerpoint/2010/main" val="284689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03EF9-749C-CF28-8D2D-745B29B1A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F7A5D-5301-AEB5-A7D9-5A223850F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31792-13DD-5580-49AE-A7027BFC23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969D9FF-29DD-59E3-F425-18D11177240D}"/>
              </a:ext>
            </a:extLst>
          </p:cNvPr>
          <p:cNvSpPr>
            <a:spLocks noGrp="1"/>
          </p:cNvSpPr>
          <p:nvPr>
            <p:ph type="sldNum" sz="quarter" idx="5"/>
          </p:nvPr>
        </p:nvSpPr>
        <p:spPr/>
        <p:txBody>
          <a:bodyPr/>
          <a:lstStyle/>
          <a:p>
            <a:fld id="{86F09389-27C2-5B44-9A58-004CFF9F0C66}" type="slidenum">
              <a:rPr lang="en-US" smtClean="0"/>
              <a:t>9</a:t>
            </a:fld>
            <a:endParaRPr lang="en-US"/>
          </a:p>
        </p:txBody>
      </p:sp>
    </p:spTree>
    <p:extLst>
      <p:ext uri="{BB962C8B-B14F-4D97-AF65-F5344CB8AC3E}">
        <p14:creationId xmlns:p14="http://schemas.microsoft.com/office/powerpoint/2010/main" val="76915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105D5-D2B7-4748-99E0-1D8E5EFB1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7E547-63C0-94A4-9815-63B235A63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AE513-0084-AB44-6624-C243957D014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50241D-6147-AC23-FA00-9C73F400472C}"/>
              </a:ext>
            </a:extLst>
          </p:cNvPr>
          <p:cNvSpPr>
            <a:spLocks noGrp="1"/>
          </p:cNvSpPr>
          <p:nvPr>
            <p:ph type="sldNum" sz="quarter" idx="5"/>
          </p:nvPr>
        </p:nvSpPr>
        <p:spPr/>
        <p:txBody>
          <a:bodyPr/>
          <a:lstStyle/>
          <a:p>
            <a:fld id="{86F09389-27C2-5B44-9A58-004CFF9F0C66}" type="slidenum">
              <a:rPr lang="en-US" smtClean="0"/>
              <a:t>10</a:t>
            </a:fld>
            <a:endParaRPr lang="en-US"/>
          </a:p>
        </p:txBody>
      </p:sp>
    </p:spTree>
    <p:extLst>
      <p:ext uri="{BB962C8B-B14F-4D97-AF65-F5344CB8AC3E}">
        <p14:creationId xmlns:p14="http://schemas.microsoft.com/office/powerpoint/2010/main" val="233592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00E45-C37F-7833-6B26-6D9D0E674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45909-5EF5-3BF8-491C-5AB1D916A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CD4EA-5B7B-5298-37AA-DB310037D6C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5ED0D2D-75DA-1A8B-A2A4-EBAA4606BE5A}"/>
              </a:ext>
            </a:extLst>
          </p:cNvPr>
          <p:cNvSpPr>
            <a:spLocks noGrp="1"/>
          </p:cNvSpPr>
          <p:nvPr>
            <p:ph type="sldNum" sz="quarter" idx="5"/>
          </p:nvPr>
        </p:nvSpPr>
        <p:spPr/>
        <p:txBody>
          <a:bodyPr/>
          <a:lstStyle/>
          <a:p>
            <a:fld id="{86F09389-27C2-5B44-9A58-004CFF9F0C66}" type="slidenum">
              <a:rPr lang="en-US" smtClean="0"/>
              <a:t>11</a:t>
            </a:fld>
            <a:endParaRPr lang="en-US"/>
          </a:p>
        </p:txBody>
      </p:sp>
    </p:spTree>
    <p:extLst>
      <p:ext uri="{BB962C8B-B14F-4D97-AF65-F5344CB8AC3E}">
        <p14:creationId xmlns:p14="http://schemas.microsoft.com/office/powerpoint/2010/main" val="131745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41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0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414B-83CD-42C0-A943-DC251E165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A728EE-1276-4B80-88ED-3FEEF0337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18ECC9-BB23-4E98-AF97-B4C1CA6BF64D}"/>
              </a:ext>
            </a:extLst>
          </p:cNvPr>
          <p:cNvSpPr>
            <a:spLocks noGrp="1"/>
          </p:cNvSpPr>
          <p:nvPr>
            <p:ph type="dt" sz="half" idx="10"/>
          </p:nvPr>
        </p:nvSpPr>
        <p:spPr/>
        <p:txBody>
          <a:bodyPr/>
          <a:lstStyle/>
          <a:p>
            <a:fld id="{A6574400-588B-42EC-BC6B-0553F52469DE}" type="datetimeFigureOut">
              <a:rPr lang="en-GB" smtClean="0"/>
              <a:t>16/02/2024</a:t>
            </a:fld>
            <a:endParaRPr lang="en-GB"/>
          </a:p>
        </p:txBody>
      </p:sp>
      <p:sp>
        <p:nvSpPr>
          <p:cNvPr id="5" name="Footer Placeholder 4">
            <a:extLst>
              <a:ext uri="{FF2B5EF4-FFF2-40B4-BE49-F238E27FC236}">
                <a16:creationId xmlns:a16="http://schemas.microsoft.com/office/drawing/2014/main" id="{3A55586C-DBD6-4FF7-A65B-EAAFC520ED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F05B57-255E-43C3-83CF-96FF1E6C2546}"/>
              </a:ext>
            </a:extLst>
          </p:cNvPr>
          <p:cNvSpPr>
            <a:spLocks noGrp="1"/>
          </p:cNvSpPr>
          <p:nvPr>
            <p:ph type="sldNum" sz="quarter" idx="12"/>
          </p:nvPr>
        </p:nvSpPr>
        <p:spPr/>
        <p:txBody>
          <a:bodyPr/>
          <a:lstStyle/>
          <a:p>
            <a:fld id="{6EB28E46-7F7E-4A64-BE2A-0B617EFA11CD}" type="slidenum">
              <a:rPr lang="en-GB" smtClean="0"/>
              <a:t>‹#›</a:t>
            </a:fld>
            <a:endParaRPr lang="en-GB"/>
          </a:p>
        </p:txBody>
      </p:sp>
    </p:spTree>
    <p:extLst>
      <p:ext uri="{BB962C8B-B14F-4D97-AF65-F5344CB8AC3E}">
        <p14:creationId xmlns:p14="http://schemas.microsoft.com/office/powerpoint/2010/main" val="86389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D49B-B2CD-0A4F-93BB-1A94D1EB56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2870D1-BF4B-0B4D-B672-4C8025114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29C705-9E3F-414A-8855-526C96032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5F0E23-7599-704B-A796-39D81CBFA799}"/>
              </a:ext>
            </a:extLst>
          </p:cNvPr>
          <p:cNvSpPr>
            <a:spLocks noGrp="1"/>
          </p:cNvSpPr>
          <p:nvPr>
            <p:ph type="dt" sz="half" idx="10"/>
          </p:nvPr>
        </p:nvSpPr>
        <p:spPr/>
        <p:txBody>
          <a:bodyPr/>
          <a:lstStyle/>
          <a:p>
            <a:fld id="{F5850395-035C-9F47-AEB3-9C4901417455}" type="datetimeFigureOut">
              <a:rPr lang="en-US" smtClean="0"/>
              <a:t>2/16/2024</a:t>
            </a:fld>
            <a:endParaRPr lang="en-US"/>
          </a:p>
        </p:txBody>
      </p:sp>
      <p:sp>
        <p:nvSpPr>
          <p:cNvPr id="6" name="Footer Placeholder 5">
            <a:extLst>
              <a:ext uri="{FF2B5EF4-FFF2-40B4-BE49-F238E27FC236}">
                <a16:creationId xmlns:a16="http://schemas.microsoft.com/office/drawing/2014/main" id="{0D138B7E-7FF6-2A4D-ABC4-D27CD9E73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A80E1-EABF-B447-AEAA-9131A64566B6}"/>
              </a:ext>
            </a:extLst>
          </p:cNvPr>
          <p:cNvSpPr>
            <a:spLocks noGrp="1"/>
          </p:cNvSpPr>
          <p:nvPr>
            <p:ph type="sldNum" sz="quarter" idx="12"/>
          </p:nvPr>
        </p:nvSpPr>
        <p:spPr/>
        <p:txBody>
          <a:bodyPr/>
          <a:lstStyle/>
          <a:p>
            <a:fld id="{F94D7705-CAB4-C748-BD91-96A25FCCCA4E}" type="slidenum">
              <a:rPr lang="en-US" smtClean="0"/>
              <a:t>‹#›</a:t>
            </a:fld>
            <a:endParaRPr lang="en-US"/>
          </a:p>
        </p:txBody>
      </p:sp>
    </p:spTree>
    <p:extLst>
      <p:ext uri="{BB962C8B-B14F-4D97-AF65-F5344CB8AC3E}">
        <p14:creationId xmlns:p14="http://schemas.microsoft.com/office/powerpoint/2010/main" val="150712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3B925-4553-8C44-BD0D-36DA596ED01E}"/>
              </a:ext>
            </a:extLst>
          </p:cNvPr>
          <p:cNvSpPr>
            <a:spLocks noGrp="1"/>
          </p:cNvSpPr>
          <p:nvPr>
            <p:ph type="dt" sz="half" idx="10"/>
          </p:nvPr>
        </p:nvSpPr>
        <p:spPr/>
        <p:txBody>
          <a:bodyPr/>
          <a:lstStyle/>
          <a:p>
            <a:fld id="{F5850395-035C-9F47-AEB3-9C4901417455}" type="datetimeFigureOut">
              <a:rPr lang="en-US" smtClean="0"/>
              <a:t>2/16/2024</a:t>
            </a:fld>
            <a:endParaRPr lang="en-US"/>
          </a:p>
        </p:txBody>
      </p:sp>
      <p:sp>
        <p:nvSpPr>
          <p:cNvPr id="3" name="Footer Placeholder 2">
            <a:extLst>
              <a:ext uri="{FF2B5EF4-FFF2-40B4-BE49-F238E27FC236}">
                <a16:creationId xmlns:a16="http://schemas.microsoft.com/office/drawing/2014/main" id="{E01DF0C0-C63B-2240-A6C0-60D77B2B1A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8B41E-8AA2-7348-9C65-D5358350D85A}"/>
              </a:ext>
            </a:extLst>
          </p:cNvPr>
          <p:cNvSpPr>
            <a:spLocks noGrp="1"/>
          </p:cNvSpPr>
          <p:nvPr>
            <p:ph type="sldNum" sz="quarter" idx="12"/>
          </p:nvPr>
        </p:nvSpPr>
        <p:spPr/>
        <p:txBody>
          <a:bodyPr/>
          <a:lstStyle/>
          <a:p>
            <a:fld id="{F94D7705-CAB4-C748-BD91-96A25FCCCA4E}" type="slidenum">
              <a:rPr lang="en-US" smtClean="0"/>
              <a:t>‹#›</a:t>
            </a:fld>
            <a:endParaRPr lang="en-US"/>
          </a:p>
        </p:txBody>
      </p:sp>
    </p:spTree>
    <p:extLst>
      <p:ext uri="{BB962C8B-B14F-4D97-AF65-F5344CB8AC3E}">
        <p14:creationId xmlns:p14="http://schemas.microsoft.com/office/powerpoint/2010/main" val="4035934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18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hyperlink" Target="https://www.parkrun.org.uk/wicksteed-juniors/" TargetMode="External"/><Relationship Id="rId12" Type="http://schemas.openxmlformats.org/officeDocument/2006/relationships/hyperlink" Target="https://padlet.com/matthewpeleszok/northamptonshire-federation-of-disability-sport-jan-update-ult39z37vfqfdxk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hyperlink" Target="https://africanyoutharise.org/" TargetMode="External"/><Relationship Id="rId9" Type="http://schemas.openxmlformats.org/officeDocument/2006/relationships/hyperlink" Target="https://www.enfold.org.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HAF@northamptonshiresport.org" TargetMode="External"/><Relationship Id="rId7" Type="http://schemas.openxmlformats.org/officeDocument/2006/relationships/hyperlink" Target="http://www.northamptonshiresport.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tel:01604389976" TargetMode="External"/><Relationship Id="rId5" Type="http://schemas.openxmlformats.org/officeDocument/2006/relationships/hyperlink" Target="mailto:Matthew.Peleszok@northamptonshiresport.org" TargetMode="External"/><Relationship Id="rId4" Type="http://schemas.openxmlformats.org/officeDocument/2006/relationships/hyperlink" Target="mailto:Info@northamptonshirespor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ctivepartnerships.org/"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mailto:HAF@northamptonshiresport.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pages/responsepage.aspx?id=-Q6c4geaAku5i3stinjXN7wirS6P-qtBtuR-s7U4yP9URUpXUDlDNVpYSjVDRzFQVDhZNTZLNFY4Vi4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ntfccommunity.co.uk/volunteer-coaching-academ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hyperlink" Target="https://www.northamptonshiresport.org/funding/couch-to-coa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FC5B614B-0D81-2E44-C19D-3C62AACFA213}"/>
              </a:ext>
            </a:extLst>
          </p:cNvPr>
          <p:cNvPicPr>
            <a:picLocks noChangeAspect="1"/>
          </p:cNvPicPr>
          <p:nvPr/>
        </p:nvPicPr>
        <p:blipFill rotWithShape="1">
          <a:blip r:embed="rId2"/>
          <a:srcRect t="36948" b="19060"/>
          <a:stretch/>
        </p:blipFill>
        <p:spPr>
          <a:xfrm>
            <a:off x="0" y="22491"/>
            <a:ext cx="12192000" cy="5363443"/>
          </a:xfrm>
          <a:prstGeom prst="rect">
            <a:avLst/>
          </a:prstGeom>
        </p:spPr>
      </p:pic>
      <p:sp>
        <p:nvSpPr>
          <p:cNvPr id="2" name="Title 1">
            <a:extLst>
              <a:ext uri="{FF2B5EF4-FFF2-40B4-BE49-F238E27FC236}">
                <a16:creationId xmlns:a16="http://schemas.microsoft.com/office/drawing/2014/main" id="{BD7F1CD3-DCFC-DA4B-8174-4CBCBA4D233C}"/>
              </a:ext>
            </a:extLst>
          </p:cNvPr>
          <p:cNvSpPr>
            <a:spLocks noGrp="1"/>
          </p:cNvSpPr>
          <p:nvPr>
            <p:ph type="ctrTitle"/>
          </p:nvPr>
        </p:nvSpPr>
        <p:spPr>
          <a:xfrm>
            <a:off x="183411" y="5513184"/>
            <a:ext cx="6973204" cy="1261872"/>
          </a:xfrm>
        </p:spPr>
        <p:txBody>
          <a:bodyPr anchor="ctr">
            <a:normAutofit/>
          </a:bodyPr>
          <a:lstStyle/>
          <a:p>
            <a:pPr algn="l"/>
            <a:r>
              <a:rPr lang="en-US" sz="4100">
                <a:solidFill>
                  <a:srgbClr val="EA0029"/>
                </a:solidFill>
                <a:latin typeface="Red Hat Display" panose="02010303040201060303" pitchFamily="2" charset="0"/>
                <a:cs typeface="Red Hat Display" panose="02010303040201060303" pitchFamily="2" charset="0"/>
              </a:rPr>
              <a:t>Northamptonshire Sport – Kettering Town Council</a:t>
            </a:r>
          </a:p>
        </p:txBody>
      </p:sp>
      <p:pic>
        <p:nvPicPr>
          <p:cNvPr id="11" name="Picture 10" descr="Text, logo&#10;&#10;Description automatically generated">
            <a:extLst>
              <a:ext uri="{FF2B5EF4-FFF2-40B4-BE49-F238E27FC236}">
                <a16:creationId xmlns:a16="http://schemas.microsoft.com/office/drawing/2014/main" id="{A47B9F78-3C15-7E4C-9BEE-5EACA1301733}"/>
              </a:ext>
            </a:extLst>
          </p:cNvPr>
          <p:cNvPicPr>
            <a:picLocks noChangeAspect="1"/>
          </p:cNvPicPr>
          <p:nvPr/>
        </p:nvPicPr>
        <p:blipFill>
          <a:blip r:embed="rId3"/>
          <a:stretch>
            <a:fillRect/>
          </a:stretch>
        </p:blipFill>
        <p:spPr>
          <a:xfrm>
            <a:off x="8154868" y="4559506"/>
            <a:ext cx="4484856" cy="3169227"/>
          </a:xfrm>
          <a:prstGeom prst="rect">
            <a:avLst/>
          </a:prstGeom>
          <a:ln>
            <a:noFill/>
          </a:ln>
        </p:spPr>
      </p:pic>
      <p:cxnSp>
        <p:nvCxnSpPr>
          <p:cNvPr id="14" name="Straight Connector 13">
            <a:extLst>
              <a:ext uri="{FF2B5EF4-FFF2-40B4-BE49-F238E27FC236}">
                <a16:creationId xmlns:a16="http://schemas.microsoft.com/office/drawing/2014/main" id="{A96E86E8-0C43-0543-82A8-42503E2ED28E}"/>
              </a:ext>
            </a:extLst>
          </p:cNvPr>
          <p:cNvCxnSpPr>
            <a:cxnSpLocks/>
          </p:cNvCxnSpPr>
          <p:nvPr/>
        </p:nvCxnSpPr>
        <p:spPr>
          <a:xfrm>
            <a:off x="8154868" y="5606276"/>
            <a:ext cx="0" cy="1075685"/>
          </a:xfrm>
          <a:prstGeom prst="line">
            <a:avLst/>
          </a:prstGeom>
          <a:ln>
            <a:solidFill>
              <a:srgbClr val="EA0029"/>
            </a:solidFill>
          </a:ln>
        </p:spPr>
        <p:style>
          <a:lnRef idx="1">
            <a:schemeClr val="accent1"/>
          </a:lnRef>
          <a:fillRef idx="0">
            <a:schemeClr val="accent1"/>
          </a:fillRef>
          <a:effectRef idx="0">
            <a:schemeClr val="accent1"/>
          </a:effectRef>
          <a:fontRef idx="minor">
            <a:schemeClr val="tx1"/>
          </a:fontRef>
        </p:style>
      </p:cxnSp>
      <p:pic>
        <p:nvPicPr>
          <p:cNvPr id="21" name="Picture 20" descr="Logo&#10;&#10;Description automatically generated with low confidence">
            <a:extLst>
              <a:ext uri="{FF2B5EF4-FFF2-40B4-BE49-F238E27FC236}">
                <a16:creationId xmlns:a16="http://schemas.microsoft.com/office/drawing/2014/main" id="{9BFD99C3-10E6-0D4A-9EC2-B5722896949A}"/>
              </a:ext>
            </a:extLst>
          </p:cNvPr>
          <p:cNvPicPr>
            <a:picLocks noChangeAspect="1"/>
          </p:cNvPicPr>
          <p:nvPr/>
        </p:nvPicPr>
        <p:blipFill>
          <a:blip r:embed="rId4"/>
          <a:stretch>
            <a:fillRect/>
          </a:stretch>
        </p:blipFill>
        <p:spPr>
          <a:xfrm>
            <a:off x="8108002" y="-1232607"/>
            <a:ext cx="5164679" cy="3653965"/>
          </a:xfrm>
          <a:prstGeom prst="rect">
            <a:avLst/>
          </a:prstGeom>
        </p:spPr>
      </p:pic>
    </p:spTree>
    <p:extLst>
      <p:ext uri="{BB962C8B-B14F-4D97-AF65-F5344CB8AC3E}">
        <p14:creationId xmlns:p14="http://schemas.microsoft.com/office/powerpoint/2010/main" val="424079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D6B65-E304-0DF5-18F4-26178C120C8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A93FFC5-04F2-2609-0774-C13F21E4AD05}"/>
              </a:ext>
            </a:extLst>
          </p:cNvPr>
          <p:cNvSpPr txBox="1">
            <a:spLocks/>
          </p:cNvSpPr>
          <p:nvPr/>
        </p:nvSpPr>
        <p:spPr>
          <a:xfrm>
            <a:off x="411480" y="407096"/>
            <a:ext cx="11573692" cy="1199128"/>
          </a:xfrm>
          <a:prstGeom prst="rect">
            <a:avLst/>
          </a:prstGeom>
          <a:solidFill>
            <a:schemeClr val="bg1"/>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a:solidFill>
                  <a:srgbClr val="EA0029"/>
                </a:solidFill>
                <a:latin typeface="Red Hat Display" panose="02010303040201060303"/>
              </a:rPr>
              <a:t>Other partners, we work with across Kettering.</a:t>
            </a:r>
          </a:p>
          <a:p>
            <a:pPr marL="0" indent="0" algn="just">
              <a:buNone/>
            </a:pPr>
            <a:endParaRPr lang="en-US" sz="5200">
              <a:solidFill>
                <a:srgbClr val="EA0029"/>
              </a:solidFill>
              <a:latin typeface="Montserrat"/>
            </a:endParaRPr>
          </a:p>
          <a:p>
            <a:pPr marL="0" indent="0" algn="just">
              <a:buNone/>
            </a:pPr>
            <a:endParaRPr lang="en-US" sz="5200">
              <a:solidFill>
                <a:srgbClr val="EA0029"/>
              </a:solidFill>
              <a:latin typeface="Montserrat"/>
            </a:endParaRPr>
          </a:p>
          <a:p>
            <a:pPr marL="0" indent="0" algn="just">
              <a:buNone/>
            </a:pPr>
            <a:endParaRPr lang="en-US" sz="1400">
              <a:solidFill>
                <a:srgbClr val="000000"/>
              </a:solidFill>
              <a:latin typeface="Montserrat" panose="00000500000000000000" pitchFamily="2" charset="0"/>
            </a:endParaRPr>
          </a:p>
          <a:p>
            <a:pPr marL="161925" indent="-161925" algn="just">
              <a:lnSpc>
                <a:spcPct val="170000"/>
              </a:lnSpc>
              <a:spcBef>
                <a:spcPts val="0"/>
              </a:spcBef>
            </a:pPr>
            <a:endParaRPr lang="en-GB" sz="5200">
              <a:solidFill>
                <a:srgbClr val="2B3C62"/>
              </a:solidFill>
              <a:latin typeface="Montserrat" panose="00000500000000000000" pitchFamily="2" charset="0"/>
            </a:endParaRPr>
          </a:p>
          <a:p>
            <a:pPr marL="0" indent="0" algn="just">
              <a:lnSpc>
                <a:spcPct val="170000"/>
              </a:lnSpc>
              <a:spcBef>
                <a:spcPts val="0"/>
              </a:spcBef>
              <a:buNone/>
            </a:pPr>
            <a:endParaRPr lang="en-GB" sz="5200">
              <a:solidFill>
                <a:srgbClr val="2B3C62"/>
              </a:solidFill>
              <a:latin typeface="Montserrat" panose="00000500000000000000" pitchFamily="2" charset="0"/>
            </a:endParaRPr>
          </a:p>
        </p:txBody>
      </p:sp>
      <p:pic>
        <p:nvPicPr>
          <p:cNvPr id="6" name="Picture 5">
            <a:extLst>
              <a:ext uri="{FF2B5EF4-FFF2-40B4-BE49-F238E27FC236}">
                <a16:creationId xmlns:a16="http://schemas.microsoft.com/office/drawing/2014/main" id="{5D421CE1-D776-8ACC-58BA-53C9F57873D4}"/>
              </a:ext>
            </a:extLst>
          </p:cNvPr>
          <p:cNvPicPr>
            <a:picLocks noChangeAspect="1"/>
          </p:cNvPicPr>
          <p:nvPr/>
        </p:nvPicPr>
        <p:blipFill rotWithShape="1">
          <a:blip r:embed="rId3"/>
          <a:srcRect l="75070" t="-3331"/>
          <a:stretch/>
        </p:blipFill>
        <p:spPr>
          <a:xfrm>
            <a:off x="10820400" y="5812971"/>
            <a:ext cx="1263534" cy="870857"/>
          </a:xfrm>
          <a:prstGeom prst="rect">
            <a:avLst/>
          </a:prstGeom>
          <a:solidFill>
            <a:schemeClr val="bg1"/>
          </a:solidFill>
        </p:spPr>
      </p:pic>
      <p:pic>
        <p:nvPicPr>
          <p:cNvPr id="1026" name="Picture 2" descr="African Youth Arise AYA | Kettering">
            <a:hlinkClick r:id="rId4"/>
            <a:extLst>
              <a:ext uri="{FF2B5EF4-FFF2-40B4-BE49-F238E27FC236}">
                <a16:creationId xmlns:a16="http://schemas.microsoft.com/office/drawing/2014/main" id="{339C3852-BF96-F0F5-604A-03C6EF407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034" y="1903730"/>
            <a:ext cx="1525270" cy="1525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thamptonshire Black Communities Together">
            <a:extLst>
              <a:ext uri="{FF2B5EF4-FFF2-40B4-BE49-F238E27FC236}">
                <a16:creationId xmlns:a16="http://schemas.microsoft.com/office/drawing/2014/main" id="{5EA3E0F7-43C5-6070-B1D6-C116395C71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3041" y="1903730"/>
            <a:ext cx="1525270" cy="1525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cksteed junior parkrun">
            <a:hlinkClick r:id="rId7"/>
            <a:extLst>
              <a:ext uri="{FF2B5EF4-FFF2-40B4-BE49-F238E27FC236}">
                <a16:creationId xmlns:a16="http://schemas.microsoft.com/office/drawing/2014/main" id="{2953F22E-F239-E69C-5D87-84A3CC8786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003" y="4416365"/>
            <a:ext cx="3067050" cy="148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D5B9B3-B52F-88EC-F3B4-2E9598C4B477}"/>
              </a:ext>
            </a:extLst>
          </p:cNvPr>
          <p:cNvSpPr txBox="1"/>
          <p:nvPr/>
        </p:nvSpPr>
        <p:spPr>
          <a:xfrm>
            <a:off x="815340" y="6081573"/>
            <a:ext cx="2575577" cy="369332"/>
          </a:xfrm>
          <a:prstGeom prst="rect">
            <a:avLst/>
          </a:prstGeom>
          <a:noFill/>
        </p:spPr>
        <p:txBody>
          <a:bodyPr wrap="none" rtlCol="0">
            <a:spAutoFit/>
          </a:bodyPr>
          <a:lstStyle/>
          <a:p>
            <a:r>
              <a:rPr lang="en-GB">
                <a:solidFill>
                  <a:srgbClr val="FF0000"/>
                </a:solidFill>
              </a:rPr>
              <a:t>Wicksteed Junior parkrun</a:t>
            </a:r>
          </a:p>
        </p:txBody>
      </p:sp>
      <p:sp>
        <p:nvSpPr>
          <p:cNvPr id="5" name="TextBox 4">
            <a:extLst>
              <a:ext uri="{FF2B5EF4-FFF2-40B4-BE49-F238E27FC236}">
                <a16:creationId xmlns:a16="http://schemas.microsoft.com/office/drawing/2014/main" id="{9E114217-2C86-8B64-FFC2-EE81E6D98CA7}"/>
              </a:ext>
            </a:extLst>
          </p:cNvPr>
          <p:cNvSpPr txBox="1"/>
          <p:nvPr/>
        </p:nvSpPr>
        <p:spPr>
          <a:xfrm>
            <a:off x="5113968" y="3619617"/>
            <a:ext cx="1964064" cy="369332"/>
          </a:xfrm>
          <a:prstGeom prst="rect">
            <a:avLst/>
          </a:prstGeom>
          <a:noFill/>
        </p:spPr>
        <p:txBody>
          <a:bodyPr wrap="none" rtlCol="0">
            <a:spAutoFit/>
          </a:bodyPr>
          <a:lstStyle/>
          <a:p>
            <a:r>
              <a:rPr lang="en-GB">
                <a:solidFill>
                  <a:srgbClr val="FF0000"/>
                </a:solidFill>
                <a:latin typeface="Red Hat Display" panose="02010303040201060303"/>
              </a:rPr>
              <a:t>African Youth Arise</a:t>
            </a:r>
          </a:p>
        </p:txBody>
      </p:sp>
      <p:sp>
        <p:nvSpPr>
          <p:cNvPr id="8" name="TextBox 7">
            <a:extLst>
              <a:ext uri="{FF2B5EF4-FFF2-40B4-BE49-F238E27FC236}">
                <a16:creationId xmlns:a16="http://schemas.microsoft.com/office/drawing/2014/main" id="{7920CEFC-DD16-9F97-56B7-DF0F6916C20A}"/>
              </a:ext>
            </a:extLst>
          </p:cNvPr>
          <p:cNvSpPr txBox="1"/>
          <p:nvPr/>
        </p:nvSpPr>
        <p:spPr>
          <a:xfrm>
            <a:off x="8323181" y="3558480"/>
            <a:ext cx="2026517" cy="923330"/>
          </a:xfrm>
          <a:prstGeom prst="rect">
            <a:avLst/>
          </a:prstGeom>
          <a:noFill/>
        </p:spPr>
        <p:txBody>
          <a:bodyPr wrap="none" rtlCol="0">
            <a:spAutoFit/>
          </a:bodyPr>
          <a:lstStyle/>
          <a:p>
            <a:r>
              <a:rPr lang="en-GB">
                <a:solidFill>
                  <a:srgbClr val="FF0000"/>
                </a:solidFill>
                <a:latin typeface="Red Hat Display" panose="02010303040201060303"/>
              </a:rPr>
              <a:t>Northamptonshire </a:t>
            </a:r>
          </a:p>
          <a:p>
            <a:r>
              <a:rPr lang="en-GB">
                <a:solidFill>
                  <a:srgbClr val="FF0000"/>
                </a:solidFill>
                <a:latin typeface="Red Hat Display" panose="02010303040201060303"/>
              </a:rPr>
              <a:t>Black Communities </a:t>
            </a:r>
          </a:p>
          <a:p>
            <a:r>
              <a:rPr lang="en-GB">
                <a:solidFill>
                  <a:srgbClr val="FF0000"/>
                </a:solidFill>
                <a:latin typeface="Red Hat Display" panose="02010303040201060303"/>
              </a:rPr>
              <a:t>Together</a:t>
            </a:r>
          </a:p>
        </p:txBody>
      </p:sp>
      <p:pic>
        <p:nvPicPr>
          <p:cNvPr id="1032" name="Picture 8">
            <a:hlinkClick r:id="rId9"/>
            <a:extLst>
              <a:ext uri="{FF2B5EF4-FFF2-40B4-BE49-F238E27FC236}">
                <a16:creationId xmlns:a16="http://schemas.microsoft.com/office/drawing/2014/main" id="{D33FDDAD-4D85-FE06-44C0-4D0FB4F455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1607" y="4528124"/>
            <a:ext cx="1384524" cy="1390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FA Complaints Process">
            <a:extLst>
              <a:ext uri="{FF2B5EF4-FFF2-40B4-BE49-F238E27FC236}">
                <a16:creationId xmlns:a16="http://schemas.microsoft.com/office/drawing/2014/main" id="{A49FDDC5-8A5F-1738-3B54-2E2D37226E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515" y="1903730"/>
            <a:ext cx="4401804" cy="18340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FD6C2AFB-D654-3B9B-6000-C023619533BE}"/>
              </a:ext>
            </a:extLst>
          </p:cNvPr>
          <p:cNvSpPr txBox="1">
            <a:spLocks/>
          </p:cNvSpPr>
          <p:nvPr/>
        </p:nvSpPr>
        <p:spPr>
          <a:xfrm>
            <a:off x="6096000" y="6304098"/>
            <a:ext cx="4110990" cy="369332"/>
          </a:xfrm>
          <a:prstGeom prst="rect">
            <a:avLst/>
          </a:prstGeom>
          <a:solidFill>
            <a:schemeClr val="bg1"/>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a:solidFill>
                  <a:srgbClr val="EA0029"/>
                </a:solidFill>
                <a:latin typeface="Montserrat"/>
              </a:rPr>
              <a:t>This list in not exhaustive and we work with other partners.</a:t>
            </a:r>
          </a:p>
        </p:txBody>
      </p:sp>
      <p:pic>
        <p:nvPicPr>
          <p:cNvPr id="10" name="Image 1">
            <a:hlinkClick r:id="rId12"/>
            <a:extLst>
              <a:ext uri="{FF2B5EF4-FFF2-40B4-BE49-F238E27FC236}">
                <a16:creationId xmlns:a16="http://schemas.microsoft.com/office/drawing/2014/main" id="{601EBBFB-8040-BDC2-EE91-7B112CD18A5A}"/>
              </a:ext>
            </a:extLst>
          </p:cNvPr>
          <p:cNvPicPr>
            <a:picLocks/>
          </p:cNvPicPr>
          <p:nvPr/>
        </p:nvPicPr>
        <p:blipFill>
          <a:blip r:embed="rId13" cstate="print"/>
          <a:stretch>
            <a:fillRect/>
          </a:stretch>
        </p:blipFill>
        <p:spPr>
          <a:xfrm>
            <a:off x="7522521" y="4754215"/>
            <a:ext cx="2827177" cy="1208271"/>
          </a:xfrm>
          <a:prstGeom prst="rect">
            <a:avLst/>
          </a:prstGeom>
        </p:spPr>
      </p:pic>
    </p:spTree>
    <p:extLst>
      <p:ext uri="{BB962C8B-B14F-4D97-AF65-F5344CB8AC3E}">
        <p14:creationId xmlns:p14="http://schemas.microsoft.com/office/powerpoint/2010/main" val="337933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9A26E-1A05-C43B-1299-08C7E2E631FE}"/>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346FE7B-9F86-565F-5A41-3AA5E67EAE1D}"/>
              </a:ext>
            </a:extLst>
          </p:cNvPr>
          <p:cNvSpPr txBox="1">
            <a:spLocks/>
          </p:cNvSpPr>
          <p:nvPr/>
        </p:nvSpPr>
        <p:spPr>
          <a:xfrm>
            <a:off x="411480" y="407096"/>
            <a:ext cx="11573692" cy="1199128"/>
          </a:xfrm>
          <a:prstGeom prst="rect">
            <a:avLst/>
          </a:prstGeom>
          <a:solidFill>
            <a:schemeClr val="bg1"/>
          </a:solidFill>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0" b="1">
                <a:solidFill>
                  <a:srgbClr val="EA0029"/>
                </a:solidFill>
                <a:latin typeface="Montserrat"/>
              </a:rPr>
              <a:t>Contacts:</a:t>
            </a:r>
            <a:endParaRPr lang="en-US" sz="12000">
              <a:solidFill>
                <a:srgbClr val="EA0029"/>
              </a:solidFill>
              <a:latin typeface="Montserrat"/>
            </a:endParaRPr>
          </a:p>
          <a:p>
            <a:pPr marL="0" indent="0" algn="just">
              <a:lnSpc>
                <a:spcPct val="170000"/>
              </a:lnSpc>
              <a:buNone/>
            </a:pPr>
            <a:r>
              <a:rPr lang="en-US" sz="12000">
                <a:solidFill>
                  <a:srgbClr val="EA0029"/>
                </a:solidFill>
                <a:latin typeface="Red Hat Display" panose="02010303040201060303"/>
                <a:hlinkClick r:id="rId3"/>
              </a:rPr>
              <a:t>HAF@northamptonshiresport.org</a:t>
            </a:r>
            <a:endParaRPr lang="en-US" sz="12000">
              <a:solidFill>
                <a:srgbClr val="EA0029"/>
              </a:solidFill>
              <a:latin typeface="Red Hat Display" panose="02010303040201060303"/>
            </a:endParaRPr>
          </a:p>
          <a:p>
            <a:pPr marL="0" indent="0" algn="just">
              <a:lnSpc>
                <a:spcPct val="170000"/>
              </a:lnSpc>
              <a:buNone/>
            </a:pPr>
            <a:r>
              <a:rPr lang="en-US" sz="12000">
                <a:solidFill>
                  <a:srgbClr val="EA0029"/>
                </a:solidFill>
                <a:latin typeface="Red Hat Display" panose="02010303040201060303"/>
                <a:hlinkClick r:id="rId4"/>
              </a:rPr>
              <a:t>Info@northamptonshiresport.org</a:t>
            </a:r>
            <a:r>
              <a:rPr lang="en-US" sz="12000">
                <a:solidFill>
                  <a:srgbClr val="EA0029"/>
                </a:solidFill>
                <a:latin typeface="Red Hat Display" panose="02010303040201060303"/>
              </a:rPr>
              <a:t> </a:t>
            </a:r>
          </a:p>
          <a:p>
            <a:pPr marL="0" indent="0" algn="just">
              <a:lnSpc>
                <a:spcPct val="170000"/>
              </a:lnSpc>
              <a:buNone/>
            </a:pPr>
            <a:r>
              <a:rPr lang="en-US" sz="12000">
                <a:solidFill>
                  <a:srgbClr val="EA0029"/>
                </a:solidFill>
                <a:latin typeface="Red Hat Display" panose="02010303040201060303"/>
                <a:hlinkClick r:id="rId5"/>
              </a:rPr>
              <a:t>Matthew.Peleszok@northamptonshiresport.org</a:t>
            </a:r>
            <a:r>
              <a:rPr lang="en-US" sz="12000">
                <a:solidFill>
                  <a:srgbClr val="EA0029"/>
                </a:solidFill>
                <a:latin typeface="Red Hat Display" panose="02010303040201060303"/>
              </a:rPr>
              <a:t> </a:t>
            </a:r>
          </a:p>
          <a:p>
            <a:pPr marL="0" indent="0" algn="just">
              <a:lnSpc>
                <a:spcPct val="170000"/>
              </a:lnSpc>
              <a:buNone/>
            </a:pPr>
            <a:r>
              <a:rPr lang="en-GB" sz="12000" i="0" u="none" strike="noStrike">
                <a:solidFill>
                  <a:srgbClr val="EA0A2A"/>
                </a:solidFill>
                <a:effectLst/>
                <a:latin typeface="Red Hat Display" panose="02010303040201060303"/>
                <a:hlinkClick r:id="rId6" tooltip="01604 389 976"/>
              </a:rPr>
              <a:t>01604 389 976</a:t>
            </a:r>
            <a:endParaRPr lang="en-GB" sz="12000" i="0" u="none" strike="noStrike">
              <a:solidFill>
                <a:srgbClr val="EA0A2A"/>
              </a:solidFill>
              <a:effectLst/>
              <a:latin typeface="Red Hat Display" panose="02010303040201060303"/>
            </a:endParaRPr>
          </a:p>
          <a:p>
            <a:pPr marL="0" indent="0" algn="just">
              <a:lnSpc>
                <a:spcPct val="170000"/>
              </a:lnSpc>
              <a:buNone/>
            </a:pPr>
            <a:r>
              <a:rPr lang="en-US" sz="12000">
                <a:solidFill>
                  <a:srgbClr val="EA0029"/>
                </a:solidFill>
                <a:latin typeface="Red Hat Display" panose="02010303040201060303"/>
                <a:hlinkClick r:id="rId7"/>
              </a:rPr>
              <a:t>www.northamptonshiresport.org</a:t>
            </a:r>
            <a:r>
              <a:rPr lang="en-US" sz="12000">
                <a:solidFill>
                  <a:srgbClr val="EA0029"/>
                </a:solidFill>
                <a:latin typeface="Red Hat Display" panose="02010303040201060303"/>
              </a:rPr>
              <a:t> </a:t>
            </a:r>
            <a:r>
              <a:rPr lang="en-GB" sz="12000">
                <a:solidFill>
                  <a:srgbClr val="EA0A2A"/>
                </a:solidFill>
                <a:latin typeface="Red Hat Display" panose="02010303040201060303"/>
              </a:rPr>
              <a:t> </a:t>
            </a:r>
            <a:endParaRPr lang="en-US" sz="12000" i="0" u="none" strike="noStrike">
              <a:solidFill>
                <a:srgbClr val="EA0029"/>
              </a:solidFill>
              <a:effectLst/>
              <a:latin typeface="Red Hat Display" panose="02010303040201060303"/>
            </a:endParaRPr>
          </a:p>
          <a:p>
            <a:pPr marL="0" indent="0" algn="just">
              <a:buNone/>
            </a:pPr>
            <a:endParaRPr lang="en-US" sz="12000" b="1">
              <a:solidFill>
                <a:srgbClr val="EA0029"/>
              </a:solidFill>
              <a:latin typeface="Montserrat"/>
            </a:endParaRPr>
          </a:p>
          <a:p>
            <a:pPr marL="0" indent="0" algn="just">
              <a:buNone/>
            </a:pPr>
            <a:r>
              <a:rPr lang="en-US" sz="12000" b="1">
                <a:solidFill>
                  <a:srgbClr val="EA0029"/>
                </a:solidFill>
                <a:latin typeface="Montserrat"/>
              </a:rPr>
              <a:t>Also found on Facebook, Instagram, LinkedIn and X</a:t>
            </a:r>
            <a:endParaRPr lang="en-US" sz="12000">
              <a:solidFill>
                <a:srgbClr val="EA0029"/>
              </a:solidFill>
              <a:latin typeface="Montserrat"/>
            </a:endParaRPr>
          </a:p>
          <a:p>
            <a:pPr marL="0" indent="0" algn="just">
              <a:buNone/>
            </a:pPr>
            <a:endParaRPr lang="en-US" sz="12000">
              <a:solidFill>
                <a:srgbClr val="EA0029"/>
              </a:solidFill>
              <a:latin typeface="Montserrat"/>
            </a:endParaRPr>
          </a:p>
          <a:p>
            <a:pPr marL="0" indent="0" algn="just">
              <a:buNone/>
            </a:pPr>
            <a:endParaRPr lang="en-US" sz="12000">
              <a:solidFill>
                <a:srgbClr val="000000"/>
              </a:solidFill>
              <a:latin typeface="Montserrat" panose="00000500000000000000" pitchFamily="2" charset="0"/>
            </a:endParaRPr>
          </a:p>
          <a:p>
            <a:pPr marL="0" indent="0" algn="just">
              <a:lnSpc>
                <a:spcPct val="170000"/>
              </a:lnSpc>
              <a:spcBef>
                <a:spcPts val="0"/>
              </a:spcBef>
              <a:buNone/>
            </a:pPr>
            <a:endParaRPr lang="en-GB" sz="12000">
              <a:solidFill>
                <a:srgbClr val="2B3C62"/>
              </a:solidFill>
              <a:latin typeface="Montserrat" panose="00000500000000000000" pitchFamily="2" charset="0"/>
            </a:endParaRPr>
          </a:p>
        </p:txBody>
      </p:sp>
      <p:pic>
        <p:nvPicPr>
          <p:cNvPr id="6" name="Picture 5">
            <a:extLst>
              <a:ext uri="{FF2B5EF4-FFF2-40B4-BE49-F238E27FC236}">
                <a16:creationId xmlns:a16="http://schemas.microsoft.com/office/drawing/2014/main" id="{E514AEAC-E207-B2C3-9638-0ED7BD3689C9}"/>
              </a:ext>
            </a:extLst>
          </p:cNvPr>
          <p:cNvPicPr>
            <a:picLocks noChangeAspect="1"/>
          </p:cNvPicPr>
          <p:nvPr/>
        </p:nvPicPr>
        <p:blipFill rotWithShape="1">
          <a:blip r:embed="rId8"/>
          <a:srcRect l="75070" t="-3331"/>
          <a:stretch/>
        </p:blipFill>
        <p:spPr>
          <a:xfrm>
            <a:off x="10820400" y="5812971"/>
            <a:ext cx="1263534" cy="870857"/>
          </a:xfrm>
          <a:prstGeom prst="rect">
            <a:avLst/>
          </a:prstGeom>
          <a:solidFill>
            <a:schemeClr val="bg1"/>
          </a:solidFill>
        </p:spPr>
      </p:pic>
    </p:spTree>
    <p:extLst>
      <p:ext uri="{BB962C8B-B14F-4D97-AF65-F5344CB8AC3E}">
        <p14:creationId xmlns:p14="http://schemas.microsoft.com/office/powerpoint/2010/main" val="154451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FA2B2DE-E8AA-0847-A154-087EECEC5F57}"/>
              </a:ext>
            </a:extLst>
          </p:cNvPr>
          <p:cNvSpPr txBox="1"/>
          <p:nvPr/>
        </p:nvSpPr>
        <p:spPr>
          <a:xfrm>
            <a:off x="665544" y="926829"/>
            <a:ext cx="4589362"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a:solidFill>
                  <a:srgbClr val="D33247"/>
                </a:solidFill>
                <a:latin typeface="Red Hat Display" panose="02010303040201060303" pitchFamily="2" charset="0"/>
                <a:cs typeface="Red Hat Display" panose="02010303040201060303" pitchFamily="2" charset="0"/>
              </a:rPr>
              <a:t>Who we are:</a:t>
            </a:r>
          </a:p>
          <a:p>
            <a:pPr>
              <a:lnSpc>
                <a:spcPct val="90000"/>
              </a:lnSpc>
              <a:spcBef>
                <a:spcPct val="0"/>
              </a:spcBef>
              <a:spcAft>
                <a:spcPts val="600"/>
              </a:spcAft>
            </a:pPr>
            <a:endParaRPr lang="en-US" sz="2800" b="1">
              <a:latin typeface="+mj-lt"/>
              <a:ea typeface="+mj-ea"/>
              <a:cs typeface="+mj-cs"/>
            </a:endParaRPr>
          </a:p>
        </p:txBody>
      </p:sp>
      <p:sp>
        <p:nvSpPr>
          <p:cNvPr id="14" name="TextBox 13">
            <a:extLst>
              <a:ext uri="{FF2B5EF4-FFF2-40B4-BE49-F238E27FC236}">
                <a16:creationId xmlns:a16="http://schemas.microsoft.com/office/drawing/2014/main" id="{4D40C3FA-06AF-AF4A-8F0B-4A346FDD42EC}"/>
              </a:ext>
            </a:extLst>
          </p:cNvPr>
          <p:cNvSpPr txBox="1"/>
          <p:nvPr/>
        </p:nvSpPr>
        <p:spPr>
          <a:xfrm>
            <a:off x="528116" y="2047747"/>
            <a:ext cx="10998340" cy="3169227"/>
          </a:xfrm>
          <a:prstGeom prst="rect">
            <a:avLst/>
          </a:prstGeom>
        </p:spPr>
        <p:txBody>
          <a:bodyPr vert="horz" lIns="91440" tIns="45720" rIns="91440" bIns="45720" rtlCol="0" anchor="t">
            <a:noAutofit/>
          </a:bodyPr>
          <a:lstStyle/>
          <a:p>
            <a:pPr>
              <a:lnSpc>
                <a:spcPct val="120000"/>
              </a:lnSpc>
            </a:pPr>
            <a:r>
              <a:rPr lang="en-US" sz="2400" b="1" dirty="0">
                <a:solidFill>
                  <a:srgbClr val="002060"/>
                </a:solidFill>
                <a:latin typeface="Red Hat Display" panose="02010303040201060303"/>
              </a:rPr>
              <a:t>We are Northamptonshire’s leading physical activity, health and wellbeing charity.</a:t>
            </a:r>
          </a:p>
          <a:p>
            <a:pPr marL="342900" indent="-342900">
              <a:lnSpc>
                <a:spcPct val="120000"/>
              </a:lnSpc>
              <a:buFont typeface="Arial" panose="020B0604020202020204" pitchFamily="34" charset="0"/>
              <a:buChar char="•"/>
            </a:pPr>
            <a:endParaRPr lang="en-US" sz="2400" b="1" dirty="0">
              <a:solidFill>
                <a:srgbClr val="002060"/>
              </a:solidFill>
              <a:latin typeface="Red Hat Display" panose="02010303040201060303"/>
            </a:endParaRPr>
          </a:p>
          <a:p>
            <a:pPr>
              <a:lnSpc>
                <a:spcPct val="120000"/>
              </a:lnSpc>
            </a:pPr>
            <a:r>
              <a:rPr lang="en-US" sz="2400" dirty="0">
                <a:solidFill>
                  <a:srgbClr val="002060"/>
                </a:solidFill>
                <a:latin typeface="Red Hat Display" panose="02010303040201060303"/>
              </a:rPr>
              <a:t>Established in 2003, we are Northamptonshire’s leading physical activity, health and wellbeing charity. As one of 43 </a:t>
            </a:r>
            <a:r>
              <a:rPr lang="en-US" sz="2400" dirty="0">
                <a:solidFill>
                  <a:srgbClr val="002060"/>
                </a:solidFill>
                <a:latin typeface="Red Hat Display" panose="02010303040201060303"/>
                <a:hlinkClick r:id="rId2">
                  <a:extLst>
                    <a:ext uri="{A12FA001-AC4F-418D-AE19-62706E023703}">
                      <ahyp:hlinkClr xmlns:ahyp="http://schemas.microsoft.com/office/drawing/2018/hyperlinkcolor" val="tx"/>
                    </a:ext>
                  </a:extLst>
                </a:hlinkClick>
              </a:rPr>
              <a:t>Active Partnerships</a:t>
            </a:r>
            <a:r>
              <a:rPr lang="en-US" sz="2400" dirty="0">
                <a:solidFill>
                  <a:srgbClr val="002060"/>
                </a:solidFill>
                <a:latin typeface="Red Hat Display" panose="02010303040201060303"/>
              </a:rPr>
              <a:t> across England, we collaborate with local partners to create the conditions for a more active county, using the power of sport and physical activity to change lives in Northamptonshire. Our charity is passionate about helping people to lead more active lifestyles and the benefits they bring. </a:t>
            </a:r>
            <a:r>
              <a:rPr lang="en-US" sz="2400" b="1" dirty="0">
                <a:solidFill>
                  <a:srgbClr val="002060"/>
                </a:solidFill>
                <a:latin typeface="Red Hat Display" panose="02010303040201060303"/>
              </a:rPr>
              <a:t> </a:t>
            </a:r>
            <a:endParaRPr lang="en-US" sz="4000" dirty="0">
              <a:solidFill>
                <a:srgbClr val="002060"/>
              </a:solidFill>
              <a:latin typeface="Red Hat Display" panose="02010303040201060303"/>
            </a:endParaRPr>
          </a:p>
        </p:txBody>
      </p:sp>
      <p:pic>
        <p:nvPicPr>
          <p:cNvPr id="11" name="Picture 10" descr="Logo&#10;&#10;Description automatically generated with low confidence">
            <a:extLst>
              <a:ext uri="{FF2B5EF4-FFF2-40B4-BE49-F238E27FC236}">
                <a16:creationId xmlns:a16="http://schemas.microsoft.com/office/drawing/2014/main" id="{2D98FE0F-779D-4B45-8122-E288702C7133}"/>
              </a:ext>
            </a:extLst>
          </p:cNvPr>
          <p:cNvPicPr>
            <a:picLocks noChangeAspect="1"/>
          </p:cNvPicPr>
          <p:nvPr/>
        </p:nvPicPr>
        <p:blipFill>
          <a:blip r:embed="rId3"/>
          <a:stretch>
            <a:fillRect/>
          </a:stretch>
        </p:blipFill>
        <p:spPr>
          <a:xfrm>
            <a:off x="8212247" y="-1218130"/>
            <a:ext cx="5164679" cy="3653965"/>
          </a:xfrm>
          <a:prstGeom prst="rect">
            <a:avLst/>
          </a:prstGeom>
        </p:spPr>
      </p:pic>
      <p:pic>
        <p:nvPicPr>
          <p:cNvPr id="12" name="Picture 11" descr="Text, logo&#10;&#10;Description automatically generated">
            <a:extLst>
              <a:ext uri="{FF2B5EF4-FFF2-40B4-BE49-F238E27FC236}">
                <a16:creationId xmlns:a16="http://schemas.microsoft.com/office/drawing/2014/main" id="{4C7264FE-C5B8-554D-BC4E-DE40A0FC5525}"/>
              </a:ext>
            </a:extLst>
          </p:cNvPr>
          <p:cNvPicPr>
            <a:picLocks noChangeAspect="1"/>
          </p:cNvPicPr>
          <p:nvPr/>
        </p:nvPicPr>
        <p:blipFill>
          <a:blip r:embed="rId4"/>
          <a:stretch>
            <a:fillRect/>
          </a:stretch>
        </p:blipFill>
        <p:spPr>
          <a:xfrm>
            <a:off x="8563734" y="4928822"/>
            <a:ext cx="4484856" cy="3169227"/>
          </a:xfrm>
          <a:prstGeom prst="rect">
            <a:avLst/>
          </a:prstGeom>
        </p:spPr>
      </p:pic>
    </p:spTree>
    <p:extLst>
      <p:ext uri="{BB962C8B-B14F-4D97-AF65-F5344CB8AC3E}">
        <p14:creationId xmlns:p14="http://schemas.microsoft.com/office/powerpoint/2010/main" val="392975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DDEAB23-338C-A739-963A-CD3F3C88A76B}"/>
              </a:ext>
            </a:extLst>
          </p:cNvPr>
          <p:cNvSpPr txBox="1">
            <a:spLocks/>
          </p:cNvSpPr>
          <p:nvPr/>
        </p:nvSpPr>
        <p:spPr>
          <a:xfrm>
            <a:off x="182880" y="-1"/>
            <a:ext cx="12009120" cy="6857999"/>
          </a:xfrm>
          <a:prstGeom prst="rect">
            <a:avLst/>
          </a:prstGeom>
          <a:solidFill>
            <a:schemeClr val="bg1"/>
          </a:solidFill>
        </p:spPr>
        <p:txBody>
          <a:bodyPr lIns="91440" tIns="45720" rIns="91440" bIns="4572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4000" dirty="0">
              <a:solidFill>
                <a:srgbClr val="FF0000"/>
              </a:solidFill>
              <a:latin typeface="Montserrat" panose="00000500000000000000" pitchFamily="2" charset="0"/>
            </a:endParaRPr>
          </a:p>
          <a:p>
            <a:pPr marL="0" indent="0">
              <a:lnSpc>
                <a:spcPct val="120000"/>
              </a:lnSpc>
              <a:spcBef>
                <a:spcPts val="0"/>
              </a:spcBef>
              <a:buNone/>
            </a:pPr>
            <a:r>
              <a:rPr lang="en-US" sz="5800" dirty="0">
                <a:solidFill>
                  <a:srgbClr val="EA0029"/>
                </a:solidFill>
                <a:latin typeface="Red Hat Display" panose="02010303040201060303"/>
              </a:rPr>
              <a:t>Introduction to the Holiday Activity and Food (HAF) programme</a:t>
            </a:r>
          </a:p>
          <a:p>
            <a:pPr marL="0" indent="0">
              <a:lnSpc>
                <a:spcPct val="120000"/>
              </a:lnSpc>
              <a:spcBef>
                <a:spcPts val="0"/>
              </a:spcBef>
              <a:buNone/>
            </a:pPr>
            <a:endParaRPr lang="en-US" sz="3000" dirty="0">
              <a:solidFill>
                <a:srgbClr val="EA0029"/>
              </a:solidFill>
              <a:latin typeface="Red Hat Display" panose="02010303040201060303"/>
            </a:endParaRPr>
          </a:p>
          <a:p>
            <a:pPr marL="161925" indent="-161925">
              <a:lnSpc>
                <a:spcPct val="120000"/>
              </a:lnSpc>
              <a:spcBef>
                <a:spcPts val="0"/>
              </a:spcBef>
              <a:buFont typeface="Arial" panose="020B0604020202020204" pitchFamily="34" charset="0"/>
              <a:buChar char="•"/>
            </a:pPr>
            <a:r>
              <a:rPr lang="en-US" sz="3200" dirty="0">
                <a:solidFill>
                  <a:srgbClr val="002060"/>
                </a:solidFill>
                <a:latin typeface="Red Hat Display" panose="02010303040201060303"/>
              </a:rPr>
              <a:t>Government’s response to Marcus Rashford campaign</a:t>
            </a:r>
            <a:endParaRPr lang="en-GB" sz="3200" dirty="0">
              <a:solidFill>
                <a:srgbClr val="002060"/>
              </a:solidFill>
              <a:latin typeface="Red Hat Display" panose="02010303040201060303"/>
            </a:endParaRPr>
          </a:p>
          <a:p>
            <a:pPr marL="161925" indent="-161925">
              <a:lnSpc>
                <a:spcPct val="120000"/>
              </a:lnSpc>
              <a:spcBef>
                <a:spcPts val="0"/>
              </a:spcBef>
              <a:buFont typeface="Arial" panose="020B0604020202020204" pitchFamily="34" charset="0"/>
              <a:buChar char="•"/>
            </a:pPr>
            <a:r>
              <a:rPr lang="en-US" sz="3200" dirty="0">
                <a:solidFill>
                  <a:srgbClr val="002060"/>
                </a:solidFill>
                <a:latin typeface="Red Hat Display" panose="02010303040201060303"/>
              </a:rPr>
              <a:t>Help end holiday hunger and provide new, engaging opportunities</a:t>
            </a:r>
          </a:p>
          <a:p>
            <a:pPr marL="161925" indent="-161925">
              <a:lnSpc>
                <a:spcPct val="120000"/>
              </a:lnSpc>
              <a:spcBef>
                <a:spcPts val="0"/>
              </a:spcBef>
              <a:buFont typeface="Arial" panose="020B0604020202020204" pitchFamily="34" charset="0"/>
              <a:buChar char="•"/>
            </a:pPr>
            <a:r>
              <a:rPr lang="en-US" sz="3200" dirty="0">
                <a:solidFill>
                  <a:srgbClr val="002060"/>
                </a:solidFill>
                <a:latin typeface="Red Hat Display" panose="02010303040201060303"/>
              </a:rPr>
              <a:t>3 programmes a year – Easter, Summer &amp; Winter.</a:t>
            </a:r>
          </a:p>
          <a:p>
            <a:pPr marL="161925" indent="-161925">
              <a:lnSpc>
                <a:spcPct val="120000"/>
              </a:lnSpc>
              <a:spcBef>
                <a:spcPts val="0"/>
              </a:spcBef>
              <a:buFont typeface="Arial" panose="020B0604020202020204" pitchFamily="34" charset="0"/>
              <a:buChar char="•"/>
            </a:pPr>
            <a:endParaRPr lang="en-US" sz="3200" dirty="0">
              <a:solidFill>
                <a:srgbClr val="2B3C62"/>
              </a:solidFill>
              <a:latin typeface="Red Hat Display" panose="02010303040201060303"/>
            </a:endParaRPr>
          </a:p>
          <a:p>
            <a:pPr marL="0" indent="0">
              <a:lnSpc>
                <a:spcPct val="120000"/>
              </a:lnSpc>
              <a:spcBef>
                <a:spcPts val="0"/>
              </a:spcBef>
              <a:buNone/>
            </a:pPr>
            <a:r>
              <a:rPr lang="en-US" sz="3200" dirty="0">
                <a:solidFill>
                  <a:srgbClr val="EA0029"/>
                </a:solidFill>
                <a:latin typeface="Red Hat Display" panose="02010303040201060303"/>
              </a:rPr>
              <a:t>Eligibility for HAF</a:t>
            </a:r>
          </a:p>
          <a:p>
            <a:pPr marL="0" indent="0" algn="just">
              <a:lnSpc>
                <a:spcPct val="120000"/>
              </a:lnSpc>
              <a:spcBef>
                <a:spcPts val="0"/>
              </a:spcBef>
              <a:buFont typeface="Arial" panose="020B0604020202020204" pitchFamily="34" charset="0"/>
              <a:buNone/>
            </a:pPr>
            <a:endParaRPr lang="en-US" sz="3200" dirty="0">
              <a:solidFill>
                <a:srgbClr val="FF0000"/>
              </a:solidFill>
              <a:latin typeface="Red Hat Display" panose="02010303040201060303"/>
            </a:endParaRPr>
          </a:p>
          <a:p>
            <a:pPr marL="161925" indent="-161925" algn="just">
              <a:lnSpc>
                <a:spcPct val="120000"/>
              </a:lnSpc>
              <a:spcBef>
                <a:spcPts val="0"/>
              </a:spcBef>
            </a:pPr>
            <a:r>
              <a:rPr lang="en-US" sz="3200" dirty="0">
                <a:solidFill>
                  <a:srgbClr val="002060"/>
                </a:solidFill>
                <a:latin typeface="Red Hat Display" panose="02010303040201060303"/>
              </a:rPr>
              <a:t>Available to school aged children - reception to year 11  who receive benefits-related free school meals – 10537 children (Jan 2023)</a:t>
            </a:r>
          </a:p>
          <a:p>
            <a:pPr marL="161925" indent="-161925" algn="just">
              <a:lnSpc>
                <a:spcPct val="120000"/>
              </a:lnSpc>
              <a:spcBef>
                <a:spcPts val="0"/>
              </a:spcBef>
            </a:pPr>
            <a:r>
              <a:rPr lang="en-US" sz="3200" dirty="0">
                <a:solidFill>
                  <a:srgbClr val="002060"/>
                </a:solidFill>
                <a:latin typeface="Red Hat Display" panose="02010303040201060303"/>
              </a:rPr>
              <a:t>Universal Infant FSM – not eligible unless also eligible as above</a:t>
            </a:r>
          </a:p>
          <a:p>
            <a:pPr marL="161925" indent="-161925" algn="just">
              <a:lnSpc>
                <a:spcPct val="120000"/>
              </a:lnSpc>
              <a:spcBef>
                <a:spcPts val="0"/>
              </a:spcBef>
            </a:pPr>
            <a:r>
              <a:rPr lang="en-US" sz="3200" dirty="0">
                <a:solidFill>
                  <a:srgbClr val="002060"/>
                </a:solidFill>
                <a:latin typeface="Red Hat Display" panose="02010303040201060303"/>
              </a:rPr>
              <a:t>A further 15% allowance for ‘vulnerable’ children, including: </a:t>
            </a:r>
          </a:p>
          <a:p>
            <a:pPr lvl="1" algn="just">
              <a:lnSpc>
                <a:spcPct val="120000"/>
              </a:lnSpc>
              <a:spcBef>
                <a:spcPts val="0"/>
              </a:spcBef>
              <a:buFont typeface="Wingdings" panose="020B0604020202020204" pitchFamily="34" charset="0"/>
              <a:buChar char="ü"/>
            </a:pPr>
            <a:r>
              <a:rPr lang="en-US" sz="3200" dirty="0">
                <a:solidFill>
                  <a:srgbClr val="002060"/>
                </a:solidFill>
                <a:latin typeface="Red Hat Display" panose="02010303040201060303"/>
              </a:rPr>
              <a:t>young carers</a:t>
            </a:r>
          </a:p>
          <a:p>
            <a:pPr lvl="1" algn="just">
              <a:lnSpc>
                <a:spcPct val="120000"/>
              </a:lnSpc>
              <a:spcBef>
                <a:spcPts val="0"/>
              </a:spcBef>
              <a:buFont typeface="Wingdings" panose="020B0604020202020204" pitchFamily="34" charset="0"/>
              <a:buChar char="ü"/>
            </a:pPr>
            <a:r>
              <a:rPr lang="en-US" sz="3200" dirty="0">
                <a:solidFill>
                  <a:srgbClr val="002060"/>
                </a:solidFill>
                <a:latin typeface="Red Hat Display" panose="02010303040201060303"/>
              </a:rPr>
              <a:t>looked-after children</a:t>
            </a:r>
          </a:p>
          <a:p>
            <a:pPr lvl="1" algn="just">
              <a:lnSpc>
                <a:spcPct val="120000"/>
              </a:lnSpc>
              <a:spcBef>
                <a:spcPts val="0"/>
              </a:spcBef>
              <a:buFont typeface="Wingdings" panose="020B0604020202020204" pitchFamily="34" charset="0"/>
              <a:buChar char="ü"/>
            </a:pPr>
            <a:r>
              <a:rPr lang="en-US" sz="3200" dirty="0">
                <a:solidFill>
                  <a:srgbClr val="002060"/>
                </a:solidFill>
                <a:latin typeface="Red Hat Display" panose="02010303040201060303"/>
              </a:rPr>
              <a:t>children with an EHC plan</a:t>
            </a:r>
          </a:p>
          <a:p>
            <a:pPr lvl="1" algn="just">
              <a:lnSpc>
                <a:spcPct val="120000"/>
              </a:lnSpc>
              <a:spcBef>
                <a:spcPts val="0"/>
              </a:spcBef>
              <a:buFont typeface="Wingdings" panose="020B0604020202020204" pitchFamily="34" charset="0"/>
              <a:buChar char="ü"/>
            </a:pPr>
            <a:r>
              <a:rPr lang="en-US" sz="3200" dirty="0">
                <a:solidFill>
                  <a:srgbClr val="002060"/>
                </a:solidFill>
                <a:latin typeface="Red Hat Display" panose="02010303040201060303"/>
              </a:rPr>
              <a:t>children who have low attendance rates at school or who are at risk of exclusion</a:t>
            </a:r>
          </a:p>
          <a:p>
            <a:pPr lvl="1" algn="just">
              <a:lnSpc>
                <a:spcPct val="120000"/>
              </a:lnSpc>
              <a:spcBef>
                <a:spcPts val="0"/>
              </a:spcBef>
              <a:buFont typeface="Wingdings" panose="020B0604020202020204" pitchFamily="34" charset="0"/>
              <a:buChar char="ü"/>
            </a:pPr>
            <a:r>
              <a:rPr lang="en-US" sz="3200" dirty="0">
                <a:solidFill>
                  <a:srgbClr val="002060"/>
                </a:solidFill>
                <a:latin typeface="Red Hat Display" panose="02010303040201060303"/>
              </a:rPr>
              <a:t>children living in areas of high deprivation</a:t>
            </a:r>
          </a:p>
          <a:p>
            <a:pPr marL="161925" indent="-161925">
              <a:lnSpc>
                <a:spcPct val="120000"/>
              </a:lnSpc>
              <a:spcBef>
                <a:spcPts val="0"/>
              </a:spcBef>
            </a:pPr>
            <a:r>
              <a:rPr lang="en-US" sz="3200" dirty="0">
                <a:solidFill>
                  <a:srgbClr val="002060"/>
                </a:solidFill>
                <a:latin typeface="Red Hat Display" panose="02010303040201060303"/>
              </a:rPr>
              <a:t>Schools have some flexibility on who they decide to issue a voucher to.</a:t>
            </a:r>
          </a:p>
        </p:txBody>
      </p:sp>
      <p:pic>
        <p:nvPicPr>
          <p:cNvPr id="6" name="Picture 5">
            <a:extLst>
              <a:ext uri="{FF2B5EF4-FFF2-40B4-BE49-F238E27FC236}">
                <a16:creationId xmlns:a16="http://schemas.microsoft.com/office/drawing/2014/main" id="{63A96C45-47DE-8858-748D-6B9B4D63DAFD}"/>
              </a:ext>
            </a:extLst>
          </p:cNvPr>
          <p:cNvPicPr>
            <a:picLocks noChangeAspect="1"/>
          </p:cNvPicPr>
          <p:nvPr/>
        </p:nvPicPr>
        <p:blipFill>
          <a:blip r:embed="rId3"/>
          <a:stretch>
            <a:fillRect/>
          </a:stretch>
        </p:blipFill>
        <p:spPr>
          <a:xfrm>
            <a:off x="7123814" y="6015210"/>
            <a:ext cx="5068186" cy="842789"/>
          </a:xfrm>
          <a:prstGeom prst="rect">
            <a:avLst/>
          </a:prstGeom>
          <a:solidFill>
            <a:schemeClr val="bg1"/>
          </a:solidFill>
        </p:spPr>
      </p:pic>
    </p:spTree>
    <p:extLst>
      <p:ext uri="{BB962C8B-B14F-4D97-AF65-F5344CB8AC3E}">
        <p14:creationId xmlns:p14="http://schemas.microsoft.com/office/powerpoint/2010/main" val="8316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96C45-47DE-8858-748D-6B9B4D63DAFD}"/>
              </a:ext>
            </a:extLst>
          </p:cNvPr>
          <p:cNvPicPr>
            <a:picLocks noChangeAspect="1"/>
          </p:cNvPicPr>
          <p:nvPr/>
        </p:nvPicPr>
        <p:blipFill>
          <a:blip r:embed="rId3"/>
          <a:stretch>
            <a:fillRect/>
          </a:stretch>
        </p:blipFill>
        <p:spPr>
          <a:xfrm>
            <a:off x="7123814" y="6015210"/>
            <a:ext cx="5068186" cy="842789"/>
          </a:xfrm>
          <a:prstGeom prst="rect">
            <a:avLst/>
          </a:prstGeom>
          <a:solidFill>
            <a:schemeClr val="bg1"/>
          </a:solidFill>
        </p:spPr>
      </p:pic>
      <p:sp>
        <p:nvSpPr>
          <p:cNvPr id="7" name="Content Placeholder 2">
            <a:extLst>
              <a:ext uri="{FF2B5EF4-FFF2-40B4-BE49-F238E27FC236}">
                <a16:creationId xmlns:a16="http://schemas.microsoft.com/office/drawing/2014/main" id="{CDDEAB23-338C-A739-963A-CD3F3C88A76B}"/>
              </a:ext>
            </a:extLst>
          </p:cNvPr>
          <p:cNvSpPr txBox="1">
            <a:spLocks/>
          </p:cNvSpPr>
          <p:nvPr/>
        </p:nvSpPr>
        <p:spPr>
          <a:xfrm>
            <a:off x="6867823" y="0"/>
            <a:ext cx="5324123" cy="6076764"/>
          </a:xfrm>
          <a:prstGeom prst="rect">
            <a:avLst/>
          </a:prstGeom>
          <a:solidFill>
            <a:schemeClr val="bg1"/>
          </a:solidFill>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4000" dirty="0">
              <a:solidFill>
                <a:srgbClr val="FF0000"/>
              </a:solidFill>
              <a:latin typeface="Montserrat" panose="00000500000000000000" pitchFamily="2" charset="0"/>
            </a:endParaRPr>
          </a:p>
          <a:p>
            <a:pPr marL="0" indent="0" algn="just">
              <a:buNone/>
            </a:pPr>
            <a:r>
              <a:rPr lang="en-US" sz="8000" dirty="0">
                <a:solidFill>
                  <a:srgbClr val="EA0029"/>
                </a:solidFill>
                <a:latin typeface="Red Hat Display" panose="02010303040201060303"/>
              </a:rPr>
              <a:t>HAF provision in the area</a:t>
            </a:r>
          </a:p>
          <a:p>
            <a:pPr marL="0" indent="0" algn="just">
              <a:buFont typeface="Arial" panose="020B0604020202020204" pitchFamily="34" charset="0"/>
              <a:buNone/>
            </a:pPr>
            <a:endParaRPr lang="en-US" dirty="0">
              <a:solidFill>
                <a:srgbClr val="FF0000"/>
              </a:solidFill>
              <a:latin typeface="Montserrat" panose="00000500000000000000" pitchFamily="2" charset="0"/>
            </a:endParaRPr>
          </a:p>
          <a:p>
            <a:pPr marL="161925" indent="-161925" algn="just">
              <a:lnSpc>
                <a:spcPct val="120000"/>
              </a:lnSpc>
              <a:spcBef>
                <a:spcPts val="400"/>
              </a:spcBef>
            </a:pPr>
            <a:r>
              <a:rPr lang="en-US" sz="8000" dirty="0">
                <a:solidFill>
                  <a:srgbClr val="002060"/>
                </a:solidFill>
                <a:latin typeface="Red Hat Display" panose="02010303040201060303"/>
              </a:rPr>
              <a:t>We currently have 18 providers for the Easter 24 programme in and around Kettering.</a:t>
            </a:r>
          </a:p>
          <a:p>
            <a:pPr marL="161925" indent="-161925" algn="just">
              <a:lnSpc>
                <a:spcPct val="120000"/>
              </a:lnSpc>
              <a:spcBef>
                <a:spcPts val="400"/>
              </a:spcBef>
            </a:pPr>
            <a:r>
              <a:rPr lang="en-US" sz="8000" dirty="0">
                <a:solidFill>
                  <a:srgbClr val="002060"/>
                </a:solidFill>
                <a:latin typeface="Red Hat Display" panose="02010303040201060303"/>
              </a:rPr>
              <a:t>We are always on the lookout for new provisions, especially that focused on 'older' age groups (13-16)</a:t>
            </a:r>
          </a:p>
          <a:p>
            <a:pPr marL="161925" indent="-161925" algn="just">
              <a:lnSpc>
                <a:spcPct val="120000"/>
              </a:lnSpc>
              <a:spcBef>
                <a:spcPts val="400"/>
              </a:spcBef>
            </a:pPr>
            <a:r>
              <a:rPr lang="en-US" sz="8000" dirty="0">
                <a:solidFill>
                  <a:srgbClr val="002060"/>
                </a:solidFill>
                <a:latin typeface="Red Hat Display" panose="02010303040201060303"/>
              </a:rPr>
              <a:t>The provision must include 60 minutes of physical activity and a healthy meal but otherwise, it is flexible regarding duration, throughput, days run, etc.</a:t>
            </a:r>
          </a:p>
          <a:p>
            <a:pPr marL="161925" indent="-161925" algn="just">
              <a:lnSpc>
                <a:spcPct val="120000"/>
              </a:lnSpc>
              <a:spcBef>
                <a:spcPts val="400"/>
              </a:spcBef>
            </a:pPr>
            <a:r>
              <a:rPr lang="en-US" sz="8000" dirty="0">
                <a:solidFill>
                  <a:srgbClr val="002060"/>
                </a:solidFill>
                <a:latin typeface="Red Hat Display" panose="02010303040201060303"/>
              </a:rPr>
              <a:t>Our next programme will be Summer 24: 24th July 2024 – 30th August 2024. </a:t>
            </a:r>
          </a:p>
          <a:p>
            <a:pPr marL="161925" indent="-161925">
              <a:lnSpc>
                <a:spcPct val="120000"/>
              </a:lnSpc>
              <a:spcBef>
                <a:spcPts val="400"/>
              </a:spcBef>
            </a:pPr>
            <a:r>
              <a:rPr lang="en-US" sz="8000" dirty="0">
                <a:solidFill>
                  <a:srgbClr val="002060"/>
                </a:solidFill>
                <a:latin typeface="Red Hat Display" panose="02010303040201060303"/>
              </a:rPr>
              <a:t>If you are interested in potentially running HAF provision for summer or winter 24, don’t hesitate to contact us at </a:t>
            </a:r>
            <a:r>
              <a:rPr lang="en-US" sz="8000" dirty="0">
                <a:solidFill>
                  <a:srgbClr val="2B3C62"/>
                </a:solidFill>
                <a:latin typeface="Red Hat Display" panose="02010303040201060303"/>
                <a:hlinkClick r:id="rId4"/>
              </a:rPr>
              <a:t>HAF@northamptonshiresport.org</a:t>
            </a:r>
            <a:r>
              <a:rPr lang="en-US" sz="8000" dirty="0">
                <a:solidFill>
                  <a:srgbClr val="2B3C62"/>
                </a:solidFill>
                <a:latin typeface="Red Hat Display" panose="02010303040201060303"/>
              </a:rPr>
              <a:t>  </a:t>
            </a:r>
          </a:p>
        </p:txBody>
      </p:sp>
      <p:pic>
        <p:nvPicPr>
          <p:cNvPr id="2" name="Picture 1" descr="A screenshot of a map&#10;&#10;Description automatically generated">
            <a:extLst>
              <a:ext uri="{FF2B5EF4-FFF2-40B4-BE49-F238E27FC236}">
                <a16:creationId xmlns:a16="http://schemas.microsoft.com/office/drawing/2014/main" id="{2369B54D-37AA-3A68-DE03-77E10C86B3BC}"/>
              </a:ext>
            </a:extLst>
          </p:cNvPr>
          <p:cNvPicPr>
            <a:picLocks noChangeAspect="1"/>
          </p:cNvPicPr>
          <p:nvPr/>
        </p:nvPicPr>
        <p:blipFill rotWithShape="1">
          <a:blip r:embed="rId5"/>
          <a:srcRect l="45231" t="22810" r="14051" b="12066"/>
          <a:stretch/>
        </p:blipFill>
        <p:spPr>
          <a:xfrm>
            <a:off x="0" y="212361"/>
            <a:ext cx="6867769" cy="6327489"/>
          </a:xfrm>
          <a:prstGeom prst="rect">
            <a:avLst/>
          </a:prstGeom>
        </p:spPr>
      </p:pic>
    </p:spTree>
    <p:extLst>
      <p:ext uri="{BB962C8B-B14F-4D97-AF65-F5344CB8AC3E}">
        <p14:creationId xmlns:p14="http://schemas.microsoft.com/office/powerpoint/2010/main" val="167695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4EEFC-9661-72D5-C536-A2FF11FEE2BD}"/>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D6484E-F58C-2E8D-4001-5383A68120B1}"/>
              </a:ext>
            </a:extLst>
          </p:cNvPr>
          <p:cNvSpPr txBox="1">
            <a:spLocks/>
          </p:cNvSpPr>
          <p:nvPr/>
        </p:nvSpPr>
        <p:spPr>
          <a:xfrm>
            <a:off x="468630" y="0"/>
            <a:ext cx="11516542" cy="6683828"/>
          </a:xfrm>
          <a:prstGeom prst="rect">
            <a:avLst/>
          </a:prstGeom>
          <a:solidFill>
            <a:schemeClr val="bg1"/>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4000" dirty="0">
              <a:solidFill>
                <a:srgbClr val="FF0000"/>
              </a:solidFill>
              <a:latin typeface="Montserrat" panose="00000500000000000000" pitchFamily="2" charset="0"/>
            </a:endParaRPr>
          </a:p>
          <a:p>
            <a:pPr marL="0" indent="0" algn="just">
              <a:buNone/>
            </a:pPr>
            <a:r>
              <a:rPr lang="en-US" sz="3200" b="1" dirty="0">
                <a:solidFill>
                  <a:srgbClr val="EA0029"/>
                </a:solidFill>
                <a:latin typeface="Red Hat Display" panose="02010303040201060303"/>
              </a:rPr>
              <a:t>North Northants Sports Network</a:t>
            </a:r>
          </a:p>
          <a:p>
            <a:pPr marL="0" indent="0" algn="just">
              <a:buFont typeface="Arial" panose="020B0604020202020204" pitchFamily="34" charset="0"/>
              <a:buNone/>
            </a:pPr>
            <a:endParaRPr lang="en-US" dirty="0">
              <a:solidFill>
                <a:srgbClr val="FF0000"/>
              </a:solidFill>
              <a:latin typeface="Red Hat Display" panose="02010303040201060303"/>
            </a:endParaRPr>
          </a:p>
          <a:p>
            <a:pPr marL="161925" indent="-161925" algn="just">
              <a:lnSpc>
                <a:spcPct val="110000"/>
              </a:lnSpc>
              <a:spcBef>
                <a:spcPts val="0"/>
              </a:spcBef>
            </a:pPr>
            <a:r>
              <a:rPr lang="en-GB" sz="2500" dirty="0">
                <a:solidFill>
                  <a:srgbClr val="002060"/>
                </a:solidFill>
                <a:latin typeface="Red Hat Display" panose="02010303040201060303"/>
              </a:rPr>
              <a:t>The North Northamptonshire Sports Network meet virtually 4/5 times a year</a:t>
            </a:r>
          </a:p>
          <a:p>
            <a:pPr marL="161925" indent="-161925" algn="just">
              <a:lnSpc>
                <a:spcPct val="110000"/>
              </a:lnSpc>
              <a:spcBef>
                <a:spcPts val="0"/>
              </a:spcBef>
            </a:pPr>
            <a:r>
              <a:rPr lang="en-GB" sz="2500" dirty="0">
                <a:solidFill>
                  <a:srgbClr val="002060"/>
                </a:solidFill>
                <a:latin typeface="Red Hat Display" panose="02010303040201060303"/>
              </a:rPr>
              <a:t> Provides information to clubs covering funding, training, events, club opportunities, programmes and information sharing related to developing and supporting club development in North Northamptonshire.</a:t>
            </a:r>
          </a:p>
          <a:p>
            <a:pPr marL="161925" indent="-161925" algn="just">
              <a:lnSpc>
                <a:spcPct val="110000"/>
              </a:lnSpc>
              <a:spcBef>
                <a:spcPts val="0"/>
              </a:spcBef>
            </a:pPr>
            <a:r>
              <a:rPr lang="en-GB" sz="2500" dirty="0">
                <a:solidFill>
                  <a:srgbClr val="002060"/>
                </a:solidFill>
                <a:latin typeface="Red Hat Display" panose="02010303040201060303"/>
              </a:rPr>
              <a:t>Content led by club needs and wants, with extra training opportunities created from the club feedback </a:t>
            </a:r>
          </a:p>
          <a:p>
            <a:pPr marL="161925" indent="-161925" algn="just">
              <a:lnSpc>
                <a:spcPct val="110000"/>
              </a:lnSpc>
              <a:spcBef>
                <a:spcPts val="0"/>
              </a:spcBef>
            </a:pPr>
            <a:r>
              <a:rPr lang="en-GB" sz="2500" dirty="0">
                <a:solidFill>
                  <a:srgbClr val="002060"/>
                </a:solidFill>
                <a:latin typeface="Red Hat Display" panose="02010303040201060303"/>
              </a:rPr>
              <a:t>Over 120 clubs have signed up to the network, and so far, 6 meetings have taken place</a:t>
            </a:r>
          </a:p>
          <a:p>
            <a:pPr marL="161925" indent="-161925" algn="just">
              <a:lnSpc>
                <a:spcPct val="110000"/>
              </a:lnSpc>
              <a:spcBef>
                <a:spcPts val="0"/>
              </a:spcBef>
            </a:pPr>
            <a:r>
              <a:rPr lang="en-GB" sz="2500" dirty="0">
                <a:solidFill>
                  <a:srgbClr val="002060"/>
                </a:solidFill>
                <a:latin typeface="Red Hat Display" panose="02010303040201060303"/>
              </a:rPr>
              <a:t>Next meeting March 27</a:t>
            </a:r>
            <a:r>
              <a:rPr lang="en-GB" sz="2500" baseline="30000" dirty="0">
                <a:solidFill>
                  <a:srgbClr val="002060"/>
                </a:solidFill>
                <a:latin typeface="Red Hat Display" panose="02010303040201060303"/>
              </a:rPr>
              <a:t>th</a:t>
            </a:r>
          </a:p>
          <a:p>
            <a:pPr marL="161925" indent="-161925" algn="just">
              <a:lnSpc>
                <a:spcPct val="110000"/>
              </a:lnSpc>
              <a:spcBef>
                <a:spcPts val="0"/>
              </a:spcBef>
            </a:pPr>
            <a:endParaRPr lang="en-GB" sz="2500" dirty="0">
              <a:solidFill>
                <a:srgbClr val="2B3C62"/>
              </a:solidFill>
              <a:latin typeface="Red Hat Display" panose="02010303040201060303"/>
            </a:endParaRPr>
          </a:p>
          <a:p>
            <a:pPr marL="0" indent="0" algn="just">
              <a:lnSpc>
                <a:spcPct val="110000"/>
              </a:lnSpc>
              <a:spcBef>
                <a:spcPts val="0"/>
              </a:spcBef>
              <a:buNone/>
            </a:pPr>
            <a:r>
              <a:rPr lang="en-GB" sz="2500" dirty="0">
                <a:solidFill>
                  <a:srgbClr val="2B3C62"/>
                </a:solidFill>
                <a:latin typeface="Red Hat Display" panose="02010303040201060303"/>
              </a:rPr>
              <a:t>Sign up link; </a:t>
            </a:r>
            <a:r>
              <a:rPr lang="en-GB" sz="2500" dirty="0">
                <a:solidFill>
                  <a:srgbClr val="2B3C62"/>
                </a:solidFill>
                <a:latin typeface="Red Hat Display" panose="02010303040201060303"/>
                <a:hlinkClick r:id="rId3"/>
              </a:rPr>
              <a:t>Click Here</a:t>
            </a:r>
            <a:endParaRPr lang="en-GB" sz="2500" dirty="0">
              <a:solidFill>
                <a:srgbClr val="2B3C62"/>
              </a:solidFill>
              <a:latin typeface="Red Hat Display" panose="02010303040201060303"/>
            </a:endParaRPr>
          </a:p>
        </p:txBody>
      </p:sp>
      <p:pic>
        <p:nvPicPr>
          <p:cNvPr id="6" name="Picture 5">
            <a:extLst>
              <a:ext uri="{FF2B5EF4-FFF2-40B4-BE49-F238E27FC236}">
                <a16:creationId xmlns:a16="http://schemas.microsoft.com/office/drawing/2014/main" id="{4A3150F3-B076-97C9-7AE3-E74BA1B54469}"/>
              </a:ext>
            </a:extLst>
          </p:cNvPr>
          <p:cNvPicPr>
            <a:picLocks noChangeAspect="1"/>
          </p:cNvPicPr>
          <p:nvPr/>
        </p:nvPicPr>
        <p:blipFill rotWithShape="1">
          <a:blip r:embed="rId4"/>
          <a:srcRect l="46288" t="1836" b="1"/>
          <a:stretch/>
        </p:blipFill>
        <p:spPr>
          <a:xfrm>
            <a:off x="9361713" y="5856514"/>
            <a:ext cx="2722221" cy="827314"/>
          </a:xfrm>
          <a:prstGeom prst="rect">
            <a:avLst/>
          </a:prstGeom>
          <a:solidFill>
            <a:schemeClr val="bg1"/>
          </a:solidFill>
        </p:spPr>
      </p:pic>
    </p:spTree>
    <p:extLst>
      <p:ext uri="{BB962C8B-B14F-4D97-AF65-F5344CB8AC3E}">
        <p14:creationId xmlns:p14="http://schemas.microsoft.com/office/powerpoint/2010/main" val="317607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501F-68CE-89A2-8928-8EE6EC403C03}"/>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047F46C-D305-2FC6-388A-5BDA0F0F5613}"/>
              </a:ext>
            </a:extLst>
          </p:cNvPr>
          <p:cNvSpPr txBox="1">
            <a:spLocks/>
          </p:cNvSpPr>
          <p:nvPr/>
        </p:nvSpPr>
        <p:spPr>
          <a:xfrm>
            <a:off x="411480" y="-1"/>
            <a:ext cx="11573692" cy="6457951"/>
          </a:xfrm>
          <a:prstGeom prst="rect">
            <a:avLst/>
          </a:prstGeom>
          <a:solidFill>
            <a:schemeClr val="bg1"/>
          </a:solidFill>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4000" dirty="0">
              <a:solidFill>
                <a:srgbClr val="FF0000"/>
              </a:solidFill>
              <a:latin typeface="Montserrat" panose="00000500000000000000" pitchFamily="2" charset="0"/>
            </a:endParaRPr>
          </a:p>
          <a:p>
            <a:pPr marL="0" indent="0" algn="just">
              <a:buNone/>
            </a:pPr>
            <a:r>
              <a:rPr lang="en-US" sz="9600" b="1" dirty="0">
                <a:solidFill>
                  <a:srgbClr val="EA0029"/>
                </a:solidFill>
                <a:latin typeface="Red Hat Display" panose="02010303040201060303"/>
              </a:rPr>
              <a:t>Volunteer Coaching Academy</a:t>
            </a:r>
          </a:p>
          <a:p>
            <a:pPr marL="0" indent="0" algn="just">
              <a:buFont typeface="Arial" panose="020B0604020202020204" pitchFamily="34" charset="0"/>
              <a:buNone/>
            </a:pPr>
            <a:endParaRPr lang="en-US" sz="400" dirty="0">
              <a:solidFill>
                <a:srgbClr val="FF0000"/>
              </a:solidFill>
              <a:latin typeface="Red Hat Display" panose="02010303040201060303"/>
            </a:endParaRPr>
          </a:p>
          <a:p>
            <a:pPr marL="161925" indent="-161925" algn="just">
              <a:lnSpc>
                <a:spcPct val="120000"/>
              </a:lnSpc>
              <a:spcBef>
                <a:spcPts val="0"/>
              </a:spcBef>
            </a:pPr>
            <a:r>
              <a:rPr lang="en-GB" sz="8000" dirty="0">
                <a:solidFill>
                  <a:srgbClr val="002060"/>
                </a:solidFill>
                <a:latin typeface="Red Hat Display" panose="02010303040201060303"/>
              </a:rPr>
              <a:t>Northampton Town FC Community Trust &amp; Northamptonshire Sport run a FREE Volunteer Coaching Academy, which offers youths aged 16 to 25 a bespoke training programme that will equip each volunteer to take youth sports volunteering to an entirely new level.</a:t>
            </a:r>
          </a:p>
          <a:p>
            <a:pPr marL="161925" indent="-161925" algn="just">
              <a:lnSpc>
                <a:spcPct val="120000"/>
              </a:lnSpc>
              <a:spcBef>
                <a:spcPts val="0"/>
              </a:spcBef>
            </a:pPr>
            <a:r>
              <a:rPr lang="en-GB" sz="8000" dirty="0">
                <a:solidFill>
                  <a:srgbClr val="002060"/>
                </a:solidFill>
                <a:latin typeface="Red Hat Display" panose="02010303040201060303"/>
              </a:rPr>
              <a:t>Rewards for volunteers upon completing volunteer hours, top reward £150 towards a coaching course</a:t>
            </a:r>
          </a:p>
          <a:p>
            <a:pPr marL="161925" indent="-161925" algn="just">
              <a:lnSpc>
                <a:spcPct val="120000"/>
              </a:lnSpc>
              <a:spcBef>
                <a:spcPts val="0"/>
              </a:spcBef>
            </a:pPr>
            <a:r>
              <a:rPr lang="en-GB" sz="8000" b="1" u="sng" dirty="0">
                <a:solidFill>
                  <a:srgbClr val="002060"/>
                </a:solidFill>
                <a:latin typeface="Red Hat Display" panose="02010303040201060303"/>
              </a:rPr>
              <a:t>Looking for venues in 2024/25, especially in areas with high levels of LSEG, EDC, or groups with a disability/LTHC</a:t>
            </a:r>
          </a:p>
          <a:p>
            <a:pPr marL="161925" indent="-161925" algn="just">
              <a:lnSpc>
                <a:spcPct val="120000"/>
              </a:lnSpc>
              <a:spcBef>
                <a:spcPts val="0"/>
              </a:spcBef>
            </a:pPr>
            <a:endParaRPr lang="en-GB" sz="2400" b="1" u="sng" dirty="0">
              <a:solidFill>
                <a:srgbClr val="2B3C62"/>
              </a:solidFill>
              <a:latin typeface="Red Hat Display" panose="02010303040201060303"/>
            </a:endParaRPr>
          </a:p>
          <a:p>
            <a:pPr marL="0" indent="0" algn="just">
              <a:lnSpc>
                <a:spcPct val="120000"/>
              </a:lnSpc>
              <a:spcBef>
                <a:spcPts val="0"/>
              </a:spcBef>
              <a:buNone/>
            </a:pPr>
            <a:r>
              <a:rPr lang="en-GB" sz="8000" dirty="0">
                <a:solidFill>
                  <a:srgbClr val="002060"/>
                </a:solidFill>
                <a:latin typeface="Red Hat Display" panose="02010303040201060303"/>
              </a:rPr>
              <a:t>More details: </a:t>
            </a:r>
            <a:r>
              <a:rPr lang="en-GB" sz="8000" dirty="0">
                <a:solidFill>
                  <a:srgbClr val="2B3C62"/>
                </a:solidFill>
                <a:latin typeface="Red Hat Display" panose="02010303040201060303"/>
                <a:hlinkClick r:id="rId3"/>
              </a:rPr>
              <a:t>Click Here</a:t>
            </a:r>
            <a:endParaRPr lang="en-GB" sz="8000" dirty="0">
              <a:solidFill>
                <a:srgbClr val="2B3C62"/>
              </a:solidFill>
              <a:latin typeface="Red Hat Display" panose="02010303040201060303"/>
            </a:endParaRPr>
          </a:p>
          <a:p>
            <a:pPr marL="0" indent="0" algn="just">
              <a:lnSpc>
                <a:spcPct val="120000"/>
              </a:lnSpc>
              <a:spcBef>
                <a:spcPts val="600"/>
              </a:spcBef>
              <a:buNone/>
            </a:pPr>
            <a:endParaRPr lang="en-US" sz="5600" dirty="0">
              <a:solidFill>
                <a:srgbClr val="EA0029"/>
              </a:solidFill>
              <a:latin typeface="Red Hat Display" panose="02010303040201060303"/>
            </a:endParaRPr>
          </a:p>
          <a:p>
            <a:pPr marL="0" indent="0" algn="just">
              <a:buNone/>
            </a:pPr>
            <a:r>
              <a:rPr lang="en-US" sz="9600" b="1" dirty="0">
                <a:solidFill>
                  <a:srgbClr val="EA0029"/>
                </a:solidFill>
                <a:latin typeface="Red Hat Display" panose="02010303040201060303"/>
              </a:rPr>
              <a:t>Couch to Coach</a:t>
            </a:r>
          </a:p>
          <a:p>
            <a:pPr marL="0" indent="0" algn="just">
              <a:buFont typeface="Arial" panose="020B0604020202020204" pitchFamily="34" charset="0"/>
              <a:buNone/>
            </a:pPr>
            <a:endParaRPr lang="en-US" sz="400" dirty="0">
              <a:solidFill>
                <a:srgbClr val="FF0000"/>
              </a:solidFill>
              <a:latin typeface="Red Hat Display" panose="02010303040201060303"/>
            </a:endParaRPr>
          </a:p>
          <a:p>
            <a:pPr marL="161925" indent="-161925" algn="just">
              <a:lnSpc>
                <a:spcPct val="120000"/>
              </a:lnSpc>
              <a:spcBef>
                <a:spcPts val="0"/>
              </a:spcBef>
            </a:pPr>
            <a:r>
              <a:rPr lang="en-GB" sz="8000" dirty="0">
                <a:solidFill>
                  <a:srgbClr val="002060"/>
                </a:solidFill>
                <a:latin typeface="Red Hat Display" panose="02010303040201060303"/>
              </a:rPr>
              <a:t>Offers grants of up to £300 (max 75%) towards the cost of a coaching/activator/instructor course</a:t>
            </a:r>
          </a:p>
          <a:p>
            <a:pPr marL="161925" indent="-161925" algn="just">
              <a:lnSpc>
                <a:spcPct val="120000"/>
              </a:lnSpc>
              <a:spcBef>
                <a:spcPts val="0"/>
              </a:spcBef>
            </a:pPr>
            <a:r>
              <a:rPr lang="en-US" sz="8000" dirty="0">
                <a:solidFill>
                  <a:srgbClr val="002060"/>
                </a:solidFill>
                <a:latin typeface="Red Hat Display" panose="02010303040201060303"/>
              </a:rPr>
              <a:t>Couch to Coach aims to develop a broader and more diverse workforce by upskilling coaches from underrepresented groups and</a:t>
            </a:r>
            <a:r>
              <a:rPr lang="en-GB" sz="8000" dirty="0">
                <a:solidFill>
                  <a:srgbClr val="002060"/>
                </a:solidFill>
                <a:latin typeface="Red Hat Display" panose="02010303040201060303"/>
              </a:rPr>
              <a:t> increasing activity levels in priority target groups to lead or support sports or physical activity sessions</a:t>
            </a:r>
          </a:p>
          <a:p>
            <a:pPr marL="161925" indent="-161925" algn="just">
              <a:lnSpc>
                <a:spcPct val="120000"/>
              </a:lnSpc>
              <a:spcBef>
                <a:spcPts val="0"/>
              </a:spcBef>
            </a:pPr>
            <a:r>
              <a:rPr lang="en-GB" sz="8000" dirty="0">
                <a:solidFill>
                  <a:srgbClr val="002060"/>
                </a:solidFill>
                <a:latin typeface="Red Hat Display" panose="02010303040201060303"/>
              </a:rPr>
              <a:t>So far funded over 100 applicants, with the amount awarded nearly £13k</a:t>
            </a:r>
          </a:p>
          <a:p>
            <a:pPr marL="161925" indent="-161925" algn="just">
              <a:lnSpc>
                <a:spcPct val="120000"/>
              </a:lnSpc>
              <a:spcBef>
                <a:spcPts val="0"/>
              </a:spcBef>
            </a:pPr>
            <a:r>
              <a:rPr lang="en-GB" sz="8000" dirty="0">
                <a:solidFill>
                  <a:srgbClr val="002060"/>
                </a:solidFill>
                <a:latin typeface="Red Hat Display" panose="02010303040201060303"/>
              </a:rPr>
              <a:t>Applications are now open. The deadline for completed applications is Friday, 1</a:t>
            </a:r>
            <a:r>
              <a:rPr lang="en-GB" sz="8000" baseline="30000" dirty="0">
                <a:solidFill>
                  <a:srgbClr val="002060"/>
                </a:solidFill>
                <a:latin typeface="Red Hat Display" panose="02010303040201060303"/>
              </a:rPr>
              <a:t>st</a:t>
            </a:r>
            <a:r>
              <a:rPr lang="en-GB" sz="8000" dirty="0">
                <a:solidFill>
                  <a:srgbClr val="002060"/>
                </a:solidFill>
                <a:latin typeface="Red Hat Display" panose="02010303040201060303"/>
              </a:rPr>
              <a:t> March, at 5pm. Initial expressions of interest must be received by 5pm on Thursday 29th February.</a:t>
            </a:r>
          </a:p>
          <a:p>
            <a:pPr marL="161925" indent="-161925" algn="just">
              <a:lnSpc>
                <a:spcPct val="120000"/>
              </a:lnSpc>
              <a:spcBef>
                <a:spcPts val="0"/>
              </a:spcBef>
            </a:pPr>
            <a:endParaRPr lang="en-GB" sz="2400" dirty="0">
              <a:solidFill>
                <a:srgbClr val="2B3C62"/>
              </a:solidFill>
              <a:latin typeface="Red Hat Display" panose="02010303040201060303"/>
            </a:endParaRPr>
          </a:p>
          <a:p>
            <a:pPr marL="0" indent="0" algn="just">
              <a:lnSpc>
                <a:spcPct val="120000"/>
              </a:lnSpc>
              <a:spcBef>
                <a:spcPts val="0"/>
              </a:spcBef>
              <a:buNone/>
            </a:pPr>
            <a:r>
              <a:rPr lang="en-GB" sz="8000" dirty="0">
                <a:solidFill>
                  <a:srgbClr val="002060"/>
                </a:solidFill>
                <a:latin typeface="Red Hat Display" panose="02010303040201060303"/>
              </a:rPr>
              <a:t>Apply today: </a:t>
            </a:r>
            <a:r>
              <a:rPr lang="en-GB" sz="8000" dirty="0">
                <a:solidFill>
                  <a:srgbClr val="2B3C62"/>
                </a:solidFill>
                <a:latin typeface="Red Hat Display" panose="02010303040201060303"/>
                <a:hlinkClick r:id="rId4"/>
              </a:rPr>
              <a:t>Click Here</a:t>
            </a:r>
            <a:endParaRPr lang="en-US" sz="8000" dirty="0">
              <a:solidFill>
                <a:srgbClr val="2B3C62"/>
              </a:solidFill>
              <a:latin typeface="Red Hat Display" panose="02010303040201060303"/>
            </a:endParaRPr>
          </a:p>
        </p:txBody>
      </p:sp>
      <p:pic>
        <p:nvPicPr>
          <p:cNvPr id="6" name="Picture 5">
            <a:extLst>
              <a:ext uri="{FF2B5EF4-FFF2-40B4-BE49-F238E27FC236}">
                <a16:creationId xmlns:a16="http://schemas.microsoft.com/office/drawing/2014/main" id="{676F4C26-C30C-0EB1-4A1E-4FEAE99293FD}"/>
              </a:ext>
            </a:extLst>
          </p:cNvPr>
          <p:cNvPicPr>
            <a:picLocks noChangeAspect="1"/>
          </p:cNvPicPr>
          <p:nvPr/>
        </p:nvPicPr>
        <p:blipFill rotWithShape="1">
          <a:blip r:embed="rId5"/>
          <a:srcRect l="75070" t="-3331"/>
          <a:stretch/>
        </p:blipFill>
        <p:spPr>
          <a:xfrm>
            <a:off x="10820400" y="5812971"/>
            <a:ext cx="1263534" cy="870857"/>
          </a:xfrm>
          <a:prstGeom prst="rect">
            <a:avLst/>
          </a:prstGeom>
          <a:solidFill>
            <a:schemeClr val="bg1"/>
          </a:solidFill>
        </p:spPr>
      </p:pic>
      <p:pic>
        <p:nvPicPr>
          <p:cNvPr id="4" name="Picture 3" descr="A logo for a community&#10;&#10;Description automatically generated">
            <a:extLst>
              <a:ext uri="{FF2B5EF4-FFF2-40B4-BE49-F238E27FC236}">
                <a16:creationId xmlns:a16="http://schemas.microsoft.com/office/drawing/2014/main" id="{8A0E54D3-2921-9C8C-9CDA-515E97556849}"/>
              </a:ext>
            </a:extLst>
          </p:cNvPr>
          <p:cNvPicPr>
            <a:picLocks noChangeAspect="1"/>
          </p:cNvPicPr>
          <p:nvPr/>
        </p:nvPicPr>
        <p:blipFill rotWithShape="1">
          <a:blip r:embed="rId6"/>
          <a:srcRect t="19658"/>
          <a:stretch/>
        </p:blipFill>
        <p:spPr>
          <a:xfrm>
            <a:off x="9372600" y="5812971"/>
            <a:ext cx="1273627" cy="1023256"/>
          </a:xfrm>
          <a:prstGeom prst="rect">
            <a:avLst/>
          </a:prstGeom>
        </p:spPr>
      </p:pic>
    </p:spTree>
    <p:extLst>
      <p:ext uri="{BB962C8B-B14F-4D97-AF65-F5344CB8AC3E}">
        <p14:creationId xmlns:p14="http://schemas.microsoft.com/office/powerpoint/2010/main" val="26369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1" end="11"/>
                                            </p:txEl>
                                          </p:spTgt>
                                        </p:tgtEl>
                                        <p:attrNameLst>
                                          <p:attrName>style.visibility</p:attrName>
                                        </p:attrNameLst>
                                      </p:cBhvr>
                                      <p:to>
                                        <p:strVal val="visible"/>
                                      </p:to>
                                    </p:set>
                                    <p:animEffect transition="in" filter="fade">
                                      <p:cBhvr>
                                        <p:cTn id="10" dur="500"/>
                                        <p:tgtEl>
                                          <p:spTgt spid="7">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2" end="12"/>
                                            </p:txEl>
                                          </p:spTgt>
                                        </p:tgtEl>
                                        <p:attrNameLst>
                                          <p:attrName>style.visibility</p:attrName>
                                        </p:attrNameLst>
                                      </p:cBhvr>
                                      <p:to>
                                        <p:strVal val="visible"/>
                                      </p:to>
                                    </p:set>
                                    <p:animEffect transition="in" filter="fade">
                                      <p:cBhvr>
                                        <p:cTn id="13" dur="500"/>
                                        <p:tgtEl>
                                          <p:spTgt spid="7">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3" end="13"/>
                                            </p:txEl>
                                          </p:spTgt>
                                        </p:tgtEl>
                                        <p:attrNameLst>
                                          <p:attrName>style.visibility</p:attrName>
                                        </p:attrNameLst>
                                      </p:cBhvr>
                                      <p:to>
                                        <p:strVal val="visible"/>
                                      </p:to>
                                    </p:set>
                                    <p:animEffect transition="in" filter="fade">
                                      <p:cBhvr>
                                        <p:cTn id="16" dur="500"/>
                                        <p:tgtEl>
                                          <p:spTgt spid="7">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4" end="14"/>
                                            </p:txEl>
                                          </p:spTgt>
                                        </p:tgtEl>
                                        <p:attrNameLst>
                                          <p:attrName>style.visibility</p:attrName>
                                        </p:attrNameLst>
                                      </p:cBhvr>
                                      <p:to>
                                        <p:strVal val="visible"/>
                                      </p:to>
                                    </p:set>
                                    <p:animEffect transition="in" filter="fade">
                                      <p:cBhvr>
                                        <p:cTn id="19" dur="500"/>
                                        <p:tgtEl>
                                          <p:spTgt spid="7">
                                            <p:txEl>
                                              <p:pRg st="14" end="1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6" end="16"/>
                                            </p:txEl>
                                          </p:spTgt>
                                        </p:tgtEl>
                                        <p:attrNameLst>
                                          <p:attrName>style.visibility</p:attrName>
                                        </p:attrNameLst>
                                      </p:cBhvr>
                                      <p:to>
                                        <p:strVal val="visible"/>
                                      </p:to>
                                    </p:set>
                                    <p:animEffect transition="in" filter="fade">
                                      <p:cBhvr>
                                        <p:cTn id="22"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4501F-68CE-89A2-8928-8EE6EC403C03}"/>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047F46C-D305-2FC6-388A-5BDA0F0F5613}"/>
              </a:ext>
            </a:extLst>
          </p:cNvPr>
          <p:cNvSpPr txBox="1">
            <a:spLocks/>
          </p:cNvSpPr>
          <p:nvPr/>
        </p:nvSpPr>
        <p:spPr>
          <a:xfrm>
            <a:off x="108066" y="200024"/>
            <a:ext cx="11573692" cy="6457951"/>
          </a:xfrm>
          <a:prstGeom prst="rect">
            <a:avLst/>
          </a:prstGeom>
          <a:solidFill>
            <a:schemeClr val="bg1"/>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5200" dirty="0">
                <a:solidFill>
                  <a:srgbClr val="EA0029"/>
                </a:solidFill>
                <a:latin typeface="Red Hat Display" panose="02010303040201060303"/>
              </a:rPr>
              <a:t>Place-Based Approach</a:t>
            </a:r>
          </a:p>
          <a:p>
            <a:pPr marL="0" indent="0" algn="just">
              <a:lnSpc>
                <a:spcPct val="100000"/>
              </a:lnSpc>
              <a:spcBef>
                <a:spcPts val="300"/>
              </a:spcBef>
              <a:buNone/>
            </a:pPr>
            <a:endParaRPr lang="en-US" sz="1400" dirty="0">
              <a:solidFill>
                <a:srgbClr val="000000"/>
              </a:solidFill>
              <a:latin typeface="Red Hat Display" panose="02010303040201060303"/>
            </a:endParaRPr>
          </a:p>
          <a:p>
            <a:pPr marL="0" indent="0" algn="just">
              <a:lnSpc>
                <a:spcPct val="100000"/>
              </a:lnSpc>
              <a:spcBef>
                <a:spcPts val="300"/>
              </a:spcBef>
              <a:buNone/>
            </a:pPr>
            <a:r>
              <a:rPr lang="en-US" sz="2000" dirty="0">
                <a:solidFill>
                  <a:srgbClr val="002060"/>
                </a:solidFill>
                <a:latin typeface="Red Hat Display" panose="02010303040201060303"/>
              </a:rPr>
              <a:t>Northamptonshire Sport has a designated Place Lead in the Avondale, Grange Kettering area. We work at a place-based approach, embedding ourselves within these hotspot areas to use an inside-out approach to tackle health inequalities by breaking down barriers to physical activity and supporting communities, volunteers and organisations in Place. </a:t>
            </a:r>
          </a:p>
          <a:p>
            <a:pPr marL="0" indent="0" algn="just">
              <a:lnSpc>
                <a:spcPct val="100000"/>
              </a:lnSpc>
              <a:spcBef>
                <a:spcPts val="300"/>
              </a:spcBef>
              <a:buNone/>
            </a:pPr>
            <a:endParaRPr lang="en-US" sz="1200" b="1" dirty="0">
              <a:solidFill>
                <a:srgbClr val="FF0000"/>
              </a:solidFill>
              <a:latin typeface="Red Hat Display" panose="02010303040201060303"/>
            </a:endParaRPr>
          </a:p>
          <a:p>
            <a:pPr marL="0" indent="0" algn="just">
              <a:lnSpc>
                <a:spcPct val="100000"/>
              </a:lnSpc>
              <a:spcBef>
                <a:spcPts val="300"/>
              </a:spcBef>
              <a:buNone/>
            </a:pPr>
            <a:r>
              <a:rPr lang="en-US" sz="2000" b="1" dirty="0">
                <a:solidFill>
                  <a:srgbClr val="FF0000"/>
                </a:solidFill>
                <a:latin typeface="Red Hat Display" panose="02010303040201060303"/>
              </a:rPr>
              <a:t>Street Football Sessions - </a:t>
            </a:r>
            <a:r>
              <a:rPr lang="en-US" sz="2000" dirty="0">
                <a:solidFill>
                  <a:srgbClr val="002060"/>
                </a:solidFill>
                <a:latin typeface="Red Hat Display" panose="02010303040201060303"/>
              </a:rPr>
              <a:t>Northamptonshire Sport partnered with Kettering Town FC Community Trust to fund and deliver free street football sessions in the Grange. The pocket park on Margaret Road was identified as a suitable space for the free weekly activities to harness the power of sport to create positive change for disadvantaged young people. </a:t>
            </a:r>
          </a:p>
          <a:p>
            <a:pPr marL="0" indent="0" algn="just">
              <a:lnSpc>
                <a:spcPct val="100000"/>
              </a:lnSpc>
              <a:spcBef>
                <a:spcPts val="300"/>
              </a:spcBef>
              <a:buNone/>
            </a:pPr>
            <a:endParaRPr lang="en-US" sz="1200" b="1" dirty="0">
              <a:solidFill>
                <a:srgbClr val="FF0000"/>
              </a:solidFill>
              <a:latin typeface="Red Hat Display" panose="02010303040201060303"/>
            </a:endParaRPr>
          </a:p>
          <a:p>
            <a:pPr marL="0" indent="0" algn="just">
              <a:lnSpc>
                <a:spcPct val="100000"/>
              </a:lnSpc>
              <a:spcBef>
                <a:spcPts val="300"/>
              </a:spcBef>
              <a:buNone/>
            </a:pPr>
            <a:r>
              <a:rPr lang="en-US" sz="2000" b="1" dirty="0">
                <a:solidFill>
                  <a:srgbClr val="FF0000"/>
                </a:solidFill>
                <a:latin typeface="Red Hat Display" panose="02010303040201060303"/>
              </a:rPr>
              <a:t>Women's Self </a:t>
            </a:r>
            <a:r>
              <a:rPr lang="en-GB" sz="2000" b="1" dirty="0">
                <a:solidFill>
                  <a:srgbClr val="FF0000"/>
                </a:solidFill>
                <a:latin typeface="Red Hat Display" panose="02010303040201060303"/>
              </a:rPr>
              <a:t>Defence</a:t>
            </a:r>
            <a:r>
              <a:rPr lang="en-US" sz="2000" b="1" dirty="0">
                <a:solidFill>
                  <a:srgbClr val="FF0000"/>
                </a:solidFill>
                <a:latin typeface="Red Hat Display" panose="02010303040201060303"/>
              </a:rPr>
              <a:t> Fitness Classes - </a:t>
            </a:r>
            <a:r>
              <a:rPr lang="en-US" sz="2000" dirty="0">
                <a:solidFill>
                  <a:srgbClr val="002060"/>
                </a:solidFill>
                <a:latin typeface="Red Hat Display" panose="02010303040201060303"/>
              </a:rPr>
              <a:t>North Northants Sports &amp; Welfare (NNS&amp;W) struggled to obtain funding due to being a new organisation. Northamptonshire Sport supported NNS&amp;W advising on policies and procedures that need to be implemented, martial arts safeguarding and funded using the Sport England Together Fund for a 12-week women’s self-defense and fitness classes in ST John's Hall, Grange. NNS&amp;W hosted children's karate sessions for the local students of the Grange Primary Academy. </a:t>
            </a:r>
            <a:endParaRPr lang="en-US" sz="2000" dirty="0">
              <a:solidFill>
                <a:srgbClr val="002060"/>
              </a:solidFill>
              <a:latin typeface="Montserrat" panose="00000500000000000000" pitchFamily="2" charset="0"/>
            </a:endParaRPr>
          </a:p>
        </p:txBody>
      </p:sp>
      <p:pic>
        <p:nvPicPr>
          <p:cNvPr id="6" name="Picture 5">
            <a:extLst>
              <a:ext uri="{FF2B5EF4-FFF2-40B4-BE49-F238E27FC236}">
                <a16:creationId xmlns:a16="http://schemas.microsoft.com/office/drawing/2014/main" id="{676F4C26-C30C-0EB1-4A1E-4FEAE99293FD}"/>
              </a:ext>
            </a:extLst>
          </p:cNvPr>
          <p:cNvPicPr>
            <a:picLocks noChangeAspect="1"/>
          </p:cNvPicPr>
          <p:nvPr/>
        </p:nvPicPr>
        <p:blipFill rotWithShape="1">
          <a:blip r:embed="rId3"/>
          <a:srcRect l="75070" t="-3331"/>
          <a:stretch/>
        </p:blipFill>
        <p:spPr>
          <a:xfrm>
            <a:off x="10820400" y="5812971"/>
            <a:ext cx="1263534" cy="870857"/>
          </a:xfrm>
          <a:prstGeom prst="rect">
            <a:avLst/>
          </a:prstGeom>
          <a:solidFill>
            <a:schemeClr val="bg1"/>
          </a:solidFill>
        </p:spPr>
      </p:pic>
      <p:pic>
        <p:nvPicPr>
          <p:cNvPr id="2" name="Picture 1" descr="Kettering Town | KTFC Community Trust | Burton Latimer">
            <a:extLst>
              <a:ext uri="{FF2B5EF4-FFF2-40B4-BE49-F238E27FC236}">
                <a16:creationId xmlns:a16="http://schemas.microsoft.com/office/drawing/2014/main" id="{AA8E078A-0CE1-0EF4-1E75-1055F72DB9A8}"/>
              </a:ext>
            </a:extLst>
          </p:cNvPr>
          <p:cNvPicPr>
            <a:picLocks noChangeAspect="1"/>
          </p:cNvPicPr>
          <p:nvPr/>
        </p:nvPicPr>
        <p:blipFill>
          <a:blip r:embed="rId4"/>
          <a:stretch>
            <a:fillRect/>
          </a:stretch>
        </p:blipFill>
        <p:spPr>
          <a:xfrm>
            <a:off x="8538331" y="5767463"/>
            <a:ext cx="2118481" cy="959455"/>
          </a:xfrm>
          <a:prstGeom prst="rect">
            <a:avLst/>
          </a:prstGeom>
        </p:spPr>
      </p:pic>
    </p:spTree>
    <p:extLst>
      <p:ext uri="{BB962C8B-B14F-4D97-AF65-F5344CB8AC3E}">
        <p14:creationId xmlns:p14="http://schemas.microsoft.com/office/powerpoint/2010/main" val="7353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E6377-9040-E83F-06C0-0814D53C20BD}"/>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1EBC3C9-35FE-D04B-FBC4-4EB7DC2B1B05}"/>
              </a:ext>
            </a:extLst>
          </p:cNvPr>
          <p:cNvSpPr txBox="1">
            <a:spLocks/>
          </p:cNvSpPr>
          <p:nvPr/>
        </p:nvSpPr>
        <p:spPr>
          <a:xfrm>
            <a:off x="297180" y="464246"/>
            <a:ext cx="11786754" cy="1199128"/>
          </a:xfrm>
          <a:prstGeom prst="rect">
            <a:avLst/>
          </a:prstGeom>
          <a:solidFill>
            <a:schemeClr val="bg1"/>
          </a:solidFill>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800" dirty="0">
                <a:solidFill>
                  <a:srgbClr val="EA0027"/>
                </a:solidFill>
                <a:latin typeface="Red Hat Display" panose="02010303040201060303"/>
              </a:rPr>
              <a:t>Kettering School Sports Partnership and School Games</a:t>
            </a:r>
          </a:p>
          <a:p>
            <a:pPr marL="0" indent="0">
              <a:buNone/>
            </a:pPr>
            <a:endParaRPr lang="en-US" sz="8400" dirty="0">
              <a:solidFill>
                <a:srgbClr val="FF0000"/>
              </a:solidFill>
              <a:latin typeface="Red Hat Display" panose="02010303040201060303"/>
            </a:endParaRPr>
          </a:p>
          <a:p>
            <a:r>
              <a:rPr lang="en-US" sz="10400" dirty="0">
                <a:solidFill>
                  <a:srgbClr val="002060"/>
                </a:solidFill>
                <a:latin typeface="Red Hat Display" panose="02010303040201060303"/>
              </a:rPr>
              <a:t>Based out of Bishop Stopford, we partner with the Primary and Secondary Schools across Kettering to deliver an inclusive school games programme. We deliver events and activities throughout the programme focusing on different sports and developing skills. The programme has performance, development and broadening participation events to allow both mainstream and SEN Schools to access this. </a:t>
            </a:r>
          </a:p>
          <a:p>
            <a:endParaRPr lang="en-US" sz="10400" dirty="0">
              <a:solidFill>
                <a:srgbClr val="002060"/>
              </a:solidFill>
              <a:latin typeface="Red Hat Display" panose="02010303040201060303"/>
            </a:endParaRPr>
          </a:p>
          <a:p>
            <a:r>
              <a:rPr lang="en-US" sz="10400" dirty="0">
                <a:solidFill>
                  <a:srgbClr val="002060"/>
                </a:solidFill>
                <a:latin typeface="Red Hat Display" panose="02010303040201060303"/>
              </a:rPr>
              <a:t>This includes sports such as basketball, netball, cricket, inclusive archery, Boccia, athletics and invasion festivals.</a:t>
            </a:r>
          </a:p>
          <a:p>
            <a:endParaRPr lang="en-US" sz="10400" dirty="0">
              <a:solidFill>
                <a:srgbClr val="002060"/>
              </a:solidFill>
              <a:latin typeface="Red Hat Display" panose="02010303040201060303"/>
            </a:endParaRPr>
          </a:p>
          <a:p>
            <a:r>
              <a:rPr lang="en-US" sz="10400" dirty="0">
                <a:solidFill>
                  <a:srgbClr val="002060"/>
                </a:solidFill>
                <a:latin typeface="Red Hat Display" panose="02010303040201060303"/>
              </a:rPr>
              <a:t>We work with Secondary Schools to deliver a leadership programme. These students then support the Primary events using the facilities at the Secondary schools.</a:t>
            </a:r>
            <a:endParaRPr lang="en-US" sz="10400" dirty="0">
              <a:solidFill>
                <a:srgbClr val="FF0000"/>
              </a:solidFill>
              <a:latin typeface="Red Hat Display" panose="02010303040201060303"/>
            </a:endParaRPr>
          </a:p>
          <a:p>
            <a:pPr marL="0" indent="0">
              <a:buNone/>
            </a:pPr>
            <a:endParaRPr lang="en-US" sz="8400" dirty="0">
              <a:solidFill>
                <a:srgbClr val="FF0000"/>
              </a:solidFill>
              <a:latin typeface="Red Hat Display" panose="02010303040201060303"/>
            </a:endParaRPr>
          </a:p>
          <a:p>
            <a:pPr marL="0" indent="0" algn="just">
              <a:buNone/>
            </a:pPr>
            <a:endParaRPr lang="en-US" sz="12000" b="1" dirty="0">
              <a:solidFill>
                <a:srgbClr val="EA0029"/>
              </a:solidFill>
              <a:latin typeface="Montserrat"/>
            </a:endParaRPr>
          </a:p>
          <a:p>
            <a:pPr marL="0" indent="0" algn="just">
              <a:buNone/>
            </a:pPr>
            <a:endParaRPr lang="en-US" sz="12000" dirty="0">
              <a:solidFill>
                <a:srgbClr val="EA0029"/>
              </a:solidFill>
              <a:latin typeface="Montserrat"/>
            </a:endParaRPr>
          </a:p>
          <a:p>
            <a:pPr marL="0" indent="0" algn="just">
              <a:buNone/>
            </a:pPr>
            <a:endParaRPr lang="en-US" sz="12000" dirty="0">
              <a:solidFill>
                <a:srgbClr val="EA0029"/>
              </a:solidFill>
              <a:latin typeface="Montserrat"/>
            </a:endParaRPr>
          </a:p>
          <a:p>
            <a:pPr marL="0" indent="0" algn="just">
              <a:buNone/>
            </a:pPr>
            <a:endParaRPr lang="en-US" sz="12000" dirty="0">
              <a:solidFill>
                <a:srgbClr val="000000"/>
              </a:solidFill>
              <a:latin typeface="Montserrat" panose="00000500000000000000" pitchFamily="2" charset="0"/>
            </a:endParaRPr>
          </a:p>
          <a:p>
            <a:pPr marL="0" indent="0" algn="just">
              <a:lnSpc>
                <a:spcPct val="170000"/>
              </a:lnSpc>
              <a:spcBef>
                <a:spcPts val="0"/>
              </a:spcBef>
              <a:buNone/>
            </a:pPr>
            <a:endParaRPr lang="en-GB" sz="12000" dirty="0">
              <a:solidFill>
                <a:srgbClr val="2B3C62"/>
              </a:solidFill>
              <a:latin typeface="Montserrat" panose="00000500000000000000" pitchFamily="2" charset="0"/>
            </a:endParaRPr>
          </a:p>
        </p:txBody>
      </p:sp>
      <p:pic>
        <p:nvPicPr>
          <p:cNvPr id="6" name="Picture 5">
            <a:extLst>
              <a:ext uri="{FF2B5EF4-FFF2-40B4-BE49-F238E27FC236}">
                <a16:creationId xmlns:a16="http://schemas.microsoft.com/office/drawing/2014/main" id="{809B75E1-2072-E73B-4292-118A0C8578BA}"/>
              </a:ext>
            </a:extLst>
          </p:cNvPr>
          <p:cNvPicPr>
            <a:picLocks noChangeAspect="1"/>
          </p:cNvPicPr>
          <p:nvPr/>
        </p:nvPicPr>
        <p:blipFill rotWithShape="1">
          <a:blip r:embed="rId3"/>
          <a:srcRect l="75070" t="-3331"/>
          <a:stretch/>
        </p:blipFill>
        <p:spPr>
          <a:xfrm>
            <a:off x="10820400" y="5812971"/>
            <a:ext cx="1263534" cy="870857"/>
          </a:xfrm>
          <a:prstGeom prst="rect">
            <a:avLst/>
          </a:prstGeom>
          <a:solidFill>
            <a:schemeClr val="bg1"/>
          </a:solidFill>
        </p:spPr>
      </p:pic>
    </p:spTree>
    <p:extLst>
      <p:ext uri="{BB962C8B-B14F-4D97-AF65-F5344CB8AC3E}">
        <p14:creationId xmlns:p14="http://schemas.microsoft.com/office/powerpoint/2010/main" val="370899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86A79-1361-00B8-73FF-B4B22FBACA5D}"/>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7814287-4B5A-F08F-EBD4-827A70E21C56}"/>
              </a:ext>
            </a:extLst>
          </p:cNvPr>
          <p:cNvSpPr txBox="1">
            <a:spLocks/>
          </p:cNvSpPr>
          <p:nvPr/>
        </p:nvSpPr>
        <p:spPr>
          <a:xfrm>
            <a:off x="297180" y="464246"/>
            <a:ext cx="11786754" cy="1199128"/>
          </a:xfrm>
          <a:prstGeom prst="rect">
            <a:avLst/>
          </a:prstGeom>
          <a:solidFill>
            <a:schemeClr val="bg1"/>
          </a:solidFill>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600" dirty="0">
                <a:solidFill>
                  <a:srgbClr val="EA0031"/>
                </a:solidFill>
                <a:latin typeface="Red Hat Display" panose="02010303040201060303"/>
              </a:rPr>
              <a:t>Out-of-School Hours Fund</a:t>
            </a:r>
          </a:p>
          <a:p>
            <a:pPr marL="0" indent="0">
              <a:buNone/>
            </a:pPr>
            <a:endParaRPr lang="en-US" sz="2400" dirty="0">
              <a:solidFill>
                <a:srgbClr val="FF0000"/>
              </a:solidFill>
              <a:latin typeface="Red Hat Display" panose="02010303040201060303"/>
            </a:endParaRPr>
          </a:p>
          <a:p>
            <a:r>
              <a:rPr lang="en-US" sz="9600" dirty="0">
                <a:solidFill>
                  <a:srgbClr val="002060"/>
                </a:solidFill>
                <a:latin typeface="Red Hat Display" panose="02010303040201060303"/>
              </a:rPr>
              <a:t>Working closely with the Secondary Schools, we have been able to deliver the OHSF project; the</a:t>
            </a:r>
            <a:r>
              <a:rPr lang="en-US" sz="9600" b="0" i="0" dirty="0">
                <a:solidFill>
                  <a:srgbClr val="002060"/>
                </a:solidFill>
                <a:effectLst/>
                <a:latin typeface="Red Hat Display" panose="02010303040201060303"/>
              </a:rPr>
              <a:t> </a:t>
            </a:r>
            <a:r>
              <a:rPr lang="en-US" sz="9600" dirty="0">
                <a:solidFill>
                  <a:srgbClr val="002060"/>
                </a:solidFill>
                <a:latin typeface="Red Hat Display" panose="02010303040201060303"/>
              </a:rPr>
              <a:t>p</a:t>
            </a:r>
            <a:r>
              <a:rPr lang="en-US" sz="9600" b="0" i="0" dirty="0">
                <a:solidFill>
                  <a:srgbClr val="002060"/>
                </a:solidFill>
                <a:effectLst/>
                <a:latin typeface="Red Hat Display" panose="02010303040201060303"/>
              </a:rPr>
              <a:t>roject </a:t>
            </a:r>
            <a:r>
              <a:rPr lang="en-US" sz="9600" dirty="0">
                <a:solidFill>
                  <a:srgbClr val="002060"/>
                </a:solidFill>
                <a:latin typeface="Red Hat Display" panose="02010303040201060303"/>
              </a:rPr>
              <a:t>o</a:t>
            </a:r>
            <a:r>
              <a:rPr lang="en-US" sz="9600" b="0" i="0" dirty="0">
                <a:solidFill>
                  <a:srgbClr val="002060"/>
                </a:solidFill>
                <a:effectLst/>
                <a:latin typeface="Red Hat Display" panose="02010303040201060303"/>
              </a:rPr>
              <a:t>bjective is to support schools to open their facilities outside of the normal school day (evenings, weekends, and holidays) to allow young people more opportunities to be physically active.  </a:t>
            </a:r>
            <a:r>
              <a:rPr lang="en-US" sz="9600" dirty="0">
                <a:solidFill>
                  <a:srgbClr val="002060"/>
                </a:solidFill>
                <a:latin typeface="Red Hat Display" panose="02010303040201060303"/>
              </a:rPr>
              <a:t> </a:t>
            </a:r>
          </a:p>
          <a:p>
            <a:endParaRPr lang="en-US" sz="2400" dirty="0">
              <a:solidFill>
                <a:srgbClr val="002060"/>
              </a:solidFill>
              <a:latin typeface="Red Hat Display" panose="02010303040201060303"/>
            </a:endParaRPr>
          </a:p>
          <a:p>
            <a:pPr algn="just" rtl="0" fontAlgn="base"/>
            <a:r>
              <a:rPr lang="en-US" sz="9600" b="0" i="0" dirty="0">
                <a:solidFill>
                  <a:srgbClr val="002060"/>
                </a:solidFill>
                <a:effectLst/>
                <a:latin typeface="Red Hat Display" panose="02010303040201060303"/>
              </a:rPr>
              <a:t>The funding predominantly supports schools with a high percentage of pupils eligible for free school meals, the least active, and provides more opportunities for pupils with Special Educational Needs and Disabilities (SEND) to participate in activities. </a:t>
            </a:r>
          </a:p>
          <a:p>
            <a:pPr algn="just" rtl="0" fontAlgn="base"/>
            <a:endParaRPr lang="en-US" sz="2400" dirty="0">
              <a:solidFill>
                <a:srgbClr val="002060"/>
              </a:solidFill>
              <a:latin typeface="Red Hat Display" panose="02010303040201060303"/>
            </a:endParaRPr>
          </a:p>
          <a:p>
            <a:pPr algn="just" rtl="0" fontAlgn="base"/>
            <a:r>
              <a:rPr lang="en-US" sz="9600" b="0" i="0" dirty="0">
                <a:solidFill>
                  <a:srgbClr val="002060"/>
                </a:solidFill>
                <a:effectLst/>
                <a:latin typeface="Red Hat Display" panose="02010303040201060303"/>
              </a:rPr>
              <a:t>Schools in Kettering have taken the opportunity to improve their facilities, equipment and staff CPD to delive</a:t>
            </a:r>
            <a:r>
              <a:rPr lang="en-US" sz="9600" dirty="0">
                <a:solidFill>
                  <a:srgbClr val="002060"/>
                </a:solidFill>
                <a:latin typeface="Red Hat Display" panose="02010303040201060303"/>
              </a:rPr>
              <a:t>r these additional activities and enhance community use. </a:t>
            </a:r>
            <a:endParaRPr lang="en-US" sz="9600" b="0" i="0" dirty="0">
              <a:solidFill>
                <a:srgbClr val="002060"/>
              </a:solidFill>
              <a:effectLst/>
              <a:latin typeface="Red Hat Display" panose="02010303040201060303"/>
            </a:endParaRPr>
          </a:p>
          <a:p>
            <a:pPr algn="just"/>
            <a:endParaRPr lang="en-US" sz="2400" b="1" dirty="0">
              <a:solidFill>
                <a:srgbClr val="EA0029"/>
              </a:solidFill>
              <a:latin typeface="Red Hat Display" panose="02010303040201060303"/>
            </a:endParaRPr>
          </a:p>
          <a:p>
            <a:pPr algn="just"/>
            <a:r>
              <a:rPr lang="en-US" sz="9600" dirty="0">
                <a:solidFill>
                  <a:srgbClr val="002060"/>
                </a:solidFill>
                <a:latin typeface="Red Hat Display" panose="02010303040201060303"/>
              </a:rPr>
              <a:t>Recent investments include </a:t>
            </a:r>
            <a:r>
              <a:rPr lang="en-GB" sz="9600" dirty="0">
                <a:solidFill>
                  <a:srgbClr val="002060"/>
                </a:solidFill>
                <a:effectLst/>
                <a:latin typeface="Red Hat Display" panose="02010303040201060303"/>
                <a:ea typeface="Calibri" panose="020F0502020204030204" pitchFamily="34" charset="0"/>
              </a:rPr>
              <a:t>£22,115p to improve the fitness studio/ gym, and Kettering Science Academy had £1,247 to deliver girls rugby project.</a:t>
            </a:r>
            <a:endParaRPr lang="en-US" sz="9600" dirty="0">
              <a:solidFill>
                <a:srgbClr val="002060"/>
              </a:solidFill>
              <a:latin typeface="Red Hat Display" panose="02010303040201060303"/>
            </a:endParaRPr>
          </a:p>
          <a:p>
            <a:pPr marL="0" indent="0" algn="just">
              <a:buNone/>
            </a:pPr>
            <a:endParaRPr lang="en-US" sz="12000" dirty="0">
              <a:solidFill>
                <a:srgbClr val="EA0029"/>
              </a:solidFill>
              <a:latin typeface="Montserrat"/>
            </a:endParaRPr>
          </a:p>
          <a:p>
            <a:pPr marL="0" indent="0" algn="just">
              <a:buNone/>
            </a:pPr>
            <a:endParaRPr lang="en-US" sz="12000" dirty="0">
              <a:solidFill>
                <a:srgbClr val="EA0029"/>
              </a:solidFill>
              <a:latin typeface="Montserrat"/>
            </a:endParaRPr>
          </a:p>
          <a:p>
            <a:pPr marL="0" indent="0" algn="just">
              <a:buNone/>
            </a:pPr>
            <a:endParaRPr lang="en-US" sz="12000" dirty="0">
              <a:solidFill>
                <a:srgbClr val="000000"/>
              </a:solidFill>
              <a:latin typeface="Montserrat" panose="00000500000000000000" pitchFamily="2" charset="0"/>
            </a:endParaRPr>
          </a:p>
          <a:p>
            <a:pPr marL="0" indent="0" algn="just">
              <a:lnSpc>
                <a:spcPct val="170000"/>
              </a:lnSpc>
              <a:spcBef>
                <a:spcPts val="0"/>
              </a:spcBef>
              <a:buNone/>
            </a:pPr>
            <a:r>
              <a:rPr lang="en-GB" sz="12000" dirty="0">
                <a:solidFill>
                  <a:srgbClr val="2B3C62"/>
                </a:solidFill>
                <a:latin typeface="Montserrat" panose="00000500000000000000" pitchFamily="2" charset="0"/>
              </a:rPr>
              <a:t>,</a:t>
            </a:r>
          </a:p>
        </p:txBody>
      </p:sp>
      <p:pic>
        <p:nvPicPr>
          <p:cNvPr id="6" name="Picture 5">
            <a:extLst>
              <a:ext uri="{FF2B5EF4-FFF2-40B4-BE49-F238E27FC236}">
                <a16:creationId xmlns:a16="http://schemas.microsoft.com/office/drawing/2014/main" id="{201EC0AC-C100-2B43-9F67-FAB9961179A5}"/>
              </a:ext>
            </a:extLst>
          </p:cNvPr>
          <p:cNvPicPr>
            <a:picLocks noChangeAspect="1"/>
          </p:cNvPicPr>
          <p:nvPr/>
        </p:nvPicPr>
        <p:blipFill rotWithShape="1">
          <a:blip r:embed="rId3"/>
          <a:srcRect l="75070" t="-3331"/>
          <a:stretch/>
        </p:blipFill>
        <p:spPr>
          <a:xfrm>
            <a:off x="10820400" y="5812971"/>
            <a:ext cx="1263534" cy="870857"/>
          </a:xfrm>
          <a:prstGeom prst="rect">
            <a:avLst/>
          </a:prstGeom>
          <a:solidFill>
            <a:schemeClr val="bg1"/>
          </a:solidFill>
        </p:spPr>
      </p:pic>
    </p:spTree>
    <p:extLst>
      <p:ext uri="{BB962C8B-B14F-4D97-AF65-F5344CB8AC3E}">
        <p14:creationId xmlns:p14="http://schemas.microsoft.com/office/powerpoint/2010/main" val="1977530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1fcad13-9fe1-4b05-83cd-be575274fc3f" xsi:nil="true"/>
    <lcf76f155ced4ddcb4097134ff3c332f xmlns="8a79b042-d511-46e5-ad15-39d624c98353">
      <Terms xmlns="http://schemas.microsoft.com/office/infopath/2007/PartnerControls"/>
    </lcf76f155ced4ddcb4097134ff3c332f>
    <SharedWithUsers xmlns="51fcad13-9fe1-4b05-83cd-be575274fc3f">
      <UserInfo>
        <DisplayName>Tom Dryburgh</DisplayName>
        <AccountId>1798</AccountId>
        <AccountType/>
      </UserInfo>
      <UserInfo>
        <DisplayName>Christina Shepperson</DisplayName>
        <AccountId>2285</AccountId>
        <AccountType/>
      </UserInfo>
      <UserInfo>
        <DisplayName>Alex Mitchell</DisplayName>
        <AccountId>33</AccountId>
        <AccountType/>
      </UserInfo>
      <UserInfo>
        <DisplayName>Gary Sheppard</DisplayName>
        <AccountId>58</AccountId>
        <AccountType/>
      </UserInfo>
      <UserInfo>
        <DisplayName>Jackie Browne</DisplayName>
        <AccountId>50</AccountId>
        <AccountType/>
      </UserInfo>
      <UserInfo>
        <DisplayName>Matthew Peleszok</DisplayName>
        <AccountId>61</AccountId>
        <AccountType/>
      </UserInfo>
      <UserInfo>
        <DisplayName>Sam Johnston</DisplayName>
        <AccountId>1671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7DE79C03D4544CA67255BA7A87DD59" ma:contentTypeVersion="18" ma:contentTypeDescription="Create a new document." ma:contentTypeScope="" ma:versionID="431a453f99e35f882f1bda9b9e90e43b">
  <xsd:schema xmlns:xsd="http://www.w3.org/2001/XMLSchema" xmlns:xs="http://www.w3.org/2001/XMLSchema" xmlns:p="http://schemas.microsoft.com/office/2006/metadata/properties" xmlns:ns2="8a79b042-d511-46e5-ad15-39d624c98353" xmlns:ns3="51fcad13-9fe1-4b05-83cd-be575274fc3f" targetNamespace="http://schemas.microsoft.com/office/2006/metadata/properties" ma:root="true" ma:fieldsID="efc7fd065944e421841494c57f6435af" ns2:_="" ns3:_="">
    <xsd:import namespace="8a79b042-d511-46e5-ad15-39d624c98353"/>
    <xsd:import namespace="51fcad13-9fe1-4b05-83cd-be575274fc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9b042-d511-46e5-ad15-39d624c98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bcf87a-a517-4603-9977-ea0d869cb4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fcad13-9fe1-4b05-83cd-be575274fc3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63cf0c-22a3-47c5-a813-aad477174df0}" ma:internalName="TaxCatchAll" ma:showField="CatchAllData" ma:web="51fcad13-9fe1-4b05-83cd-be575274f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77267-285A-467E-B282-C1DE9E21642A}">
  <ds:schemaRefs>
    <ds:schemaRef ds:uri="http://schemas.microsoft.com/sharepoint/v3/contenttype/forms"/>
  </ds:schemaRefs>
</ds:datastoreItem>
</file>

<file path=customXml/itemProps2.xml><?xml version="1.0" encoding="utf-8"?>
<ds:datastoreItem xmlns:ds="http://schemas.openxmlformats.org/officeDocument/2006/customXml" ds:itemID="{0D6031D4-05F6-4559-A13E-09BDC47789DD}">
  <ds:schemaRefs>
    <ds:schemaRef ds:uri="2e95a948-25d6-4305-a757-a1c3b1e780b4"/>
    <ds:schemaRef ds:uri="92551204-e090-4e43-a728-0b2a1cf29cb3"/>
    <ds:schemaRef ds:uri="ffbc126d-0513-4808-8d78-007d6c8cd5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8D37D8-1926-4BFF-941B-985DBCDAE8B4}"/>
</file>

<file path=docProps/app.xml><?xml version="1.0" encoding="utf-8"?>
<Properties xmlns="http://schemas.openxmlformats.org/officeDocument/2006/extended-properties" xmlns:vt="http://schemas.openxmlformats.org/officeDocument/2006/docPropsVTypes">
  <Template>Ion</Template>
  <TotalTime>0</TotalTime>
  <Words>1174</Words>
  <Application>Microsoft Office PowerPoint</Application>
  <PresentationFormat>Widescreen</PresentationFormat>
  <Paragraphs>117</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Wingdings</vt:lpstr>
      <vt:lpstr>Montserrat</vt:lpstr>
      <vt:lpstr>Calibri</vt:lpstr>
      <vt:lpstr>Red Hat Display</vt:lpstr>
      <vt:lpstr>Arial</vt:lpstr>
      <vt:lpstr>Office Theme</vt:lpstr>
      <vt:lpstr>Northamptonshire Sport – Kettering Town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Killen</dc:creator>
  <cp:lastModifiedBy>Matthew Peleszok</cp:lastModifiedBy>
  <cp:revision>1</cp:revision>
  <dcterms:created xsi:type="dcterms:W3CDTF">2021-06-03T10:38:32Z</dcterms:created>
  <dcterms:modified xsi:type="dcterms:W3CDTF">2024-02-16T13:47:27Z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0x010100199B20820B05C440B42942A92E0A1C51</vt:lpwstr>
  </property>
  <property fmtid="{D5CDD505-2E9C-101B-9397-08002B2CF9AE}" pid="3" name="MediaServiceImageTags">
    <vt:lpwstr/>
  </property>
</Properties>
</file>