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1" r:id="rId6"/>
    <p:sldId id="262" r:id="rId7"/>
    <p:sldId id="269" r:id="rId8"/>
    <p:sldId id="272" r:id="rId9"/>
    <p:sldId id="271" r:id="rId10"/>
  </p:sldIdLst>
  <p:sldSz cx="12192000" cy="6858000"/>
  <p:notesSz cx="6858000" cy="9144000"/>
  <p:embeddedFontLst>
    <p:embeddedFont>
      <p:font typeface="Nunito Sans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8AF"/>
    <a:srgbClr val="40AD5A"/>
    <a:srgbClr val="F1B4D5"/>
    <a:srgbClr val="004952"/>
    <a:srgbClr val="006FE2"/>
    <a:srgbClr val="006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5EBA6-ADF0-4B3F-8410-E340308F09C8}" v="188" dt="2024-02-19T12:58:21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/>
    <p:restoredTop sz="94682"/>
  </p:normalViewPr>
  <p:slideViewPr>
    <p:cSldViewPr snapToGrid="0" snapToObjects="1">
      <p:cViewPr varScale="1">
        <p:scale>
          <a:sx n="81" d="100"/>
          <a:sy n="81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DBAFC-C62E-45CF-8970-05E62EF86A0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33C9C-EFEB-439F-B234-2D0C62343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8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33C9C-EFEB-439F-B234-2D0C623438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0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1121-A966-2946-85A9-8B86C2DF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0FEDE-083F-8D44-9939-0D76BE66B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0345-0E10-9241-9367-1B7EEE3D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D162A-9C68-834F-B9D1-3B8B3FC6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2B3CA-4A0D-DF41-AA86-616B70B4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A117-AF84-E64F-9880-50D1736D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0A208-BBEE-404C-8AD8-2DF637AC6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AF55-FE13-FD43-9AD0-EC333A95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AB97-1CCE-2847-966D-640E8172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00EFD-4166-5946-B4AE-C0543121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350D4-E104-B04D-AC52-CBDF733BF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CE94A-94D1-7644-9BE5-7CCD014EE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656D-6DE7-A940-AE84-C736EC4A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59FD4-310B-E04E-8D52-A9D6B3F5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BB761-8E16-CD48-944F-826350A4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4271-F6FA-4148-9200-12D3BD7D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BBDB-1C40-064D-947F-DB2911BC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A522E-FCEF-5C4B-85FD-733AA84A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D69F-3BDE-E14C-B53A-22D420CA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D72C0-3D57-BD4B-87AC-BD8BFF43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9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F0E-DFE7-0247-9571-27E683AB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7C176-AC2E-BC45-8AA2-791F318A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F489-A42B-EF42-A2A1-A8F1A83F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2523-D362-B64A-8005-BBB3BA9E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FC30D-4338-2643-A74F-D6FA792C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C829-C3BA-7048-8658-CB74DF41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4E75-B138-E441-B54C-59039049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DF983-7FB9-6C44-9F0E-B940E2E5F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56B28-C22F-1D47-972D-A9CA55B7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5B57D-0361-E641-A277-6B0457CF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C8D07-FAC8-C842-9203-FB299D5B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85F1-BFC9-6142-8D11-E09BE980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C3BCB-50CA-8F4A-ADC4-502A90A6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FF351-EED6-684B-AB23-9FC443339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61A16-6631-084F-9B74-D6600631D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DE5B4-3CF9-554F-8E7D-85F4EE730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34D5E-1D71-0449-8221-42F255F5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7DD46-410E-E347-9945-E3C092FE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A4E3A-A99B-6A41-926E-3AAB9FFF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DCCB-F884-FA46-A3FC-F3180A57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45373-07D7-CC41-8A35-DEF28F57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5CC1-BE14-A148-BD66-5D80CA98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60936-0B01-E949-BE08-6D81BE9D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33119-B497-9942-81B5-9941BE0A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4511E-F27A-594E-A948-8E47457A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4647-892E-AC42-BED8-DCACED4A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F55A-C1D3-034D-992E-CA41E9F4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049D-1D0A-EA45-B35C-D570BEA7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893D2-AAFA-AA4A-A56F-618D4B0B3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9928F-984F-734E-BF56-0615AFA9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7D1B7-D60B-6547-859F-B123F642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3540F-3032-AF49-A78A-400F338D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7DE7-02A4-E840-BD4E-F78E62C4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529E7-CEFB-DD43-B317-DC5A4DCB3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5B087-E2E0-1349-BCC0-30EB460F6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EE4EA-EF2D-1742-99BD-7DD91AED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20AE2-548A-E041-85B5-AC8C5F4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4A05A-266E-1E4A-9C5A-6E4F5D4D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C55F0-734A-1544-9493-164678A0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D330-8106-5C48-9281-6D77734B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86ECD-ABAF-3F4D-8F28-DD19274D0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15D2-C33D-DB49-B0DA-720DBA26789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AE99-7B94-884A-8FD0-7201A3F24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082EF-8442-D94D-BD26-3896F3CC5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AFC4-6D09-A048-A7B3-03959DEC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youtu.be/xXzGGSd3KFI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orthantsscouts.org.uk/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hyperlink" Target="http://glendonscouts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s.org.uk/scouts-and-employability/the-employability-badge-report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s.org.uk/about-us/strategy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uts.org.uk/volunteers/running-things-locally/grants-and-funds-for-your-local-group/grants-from-ukhq/uniformed-youth-fund-waiting-lists/" TargetMode="External"/><Relationship Id="rId5" Type="http://schemas.openxmlformats.org/officeDocument/2006/relationships/hyperlink" Target="https://www.scouts.org.uk/squirrels/" TargetMode="External"/><Relationship Id="rId4" Type="http://schemas.openxmlformats.org/officeDocument/2006/relationships/hyperlink" Target="https://www.scouts.org.uk/volunteers/volunteer-experience/volunteering-together/our-fresh-approach-to-volunteer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E4CB9D7E-F866-E147-A3B9-411901B2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2CC79-E5D7-D5A2-1B0A-80ACB68E5B38}"/>
              </a:ext>
            </a:extLst>
          </p:cNvPr>
          <p:cNvSpPr txBox="1"/>
          <p:nvPr/>
        </p:nvSpPr>
        <p:spPr>
          <a:xfrm>
            <a:off x="2733581" y="3912394"/>
            <a:ext cx="67248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Nunito Sans" pitchFamily="2" charset="77"/>
              </a:rPr>
              <a:t>Kettering Town Meeting Northamptonshire Scouts</a:t>
            </a:r>
            <a:endParaRPr lang="en-GB" sz="2800" dirty="0">
              <a:solidFill>
                <a:schemeClr val="bg1"/>
              </a:solidFill>
              <a:latin typeface="Nunito Sans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Nunito Sans" pitchFamily="2" charset="77"/>
              </a:rPr>
              <a:t>21 February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53103-EC21-A8CF-0AE4-7379C92EBDF4}"/>
              </a:ext>
            </a:extLst>
          </p:cNvPr>
          <p:cNvSpPr/>
          <p:nvPr/>
        </p:nvSpPr>
        <p:spPr>
          <a:xfrm>
            <a:off x="8478175" y="5477522"/>
            <a:ext cx="3542190" cy="1231106"/>
          </a:xfrm>
          <a:prstGeom prst="rect">
            <a:avLst/>
          </a:prstGeom>
          <a:solidFill>
            <a:srgbClr val="006FE2"/>
          </a:solidFill>
          <a:ln>
            <a:solidFill>
              <a:srgbClr val="006F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Big Man In The WoodsScouts and Rebranding - Big Man In The Woods">
            <a:extLst>
              <a:ext uri="{FF2B5EF4-FFF2-40B4-BE49-F238E27FC236}">
                <a16:creationId xmlns:a16="http://schemas.microsoft.com/office/drawing/2014/main" id="{BCD53AF7-825C-C389-6CF8-286C3AF11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70"/>
          <a:stretch/>
        </p:blipFill>
        <p:spPr bwMode="auto">
          <a:xfrm>
            <a:off x="4609545" y="744269"/>
            <a:ext cx="2972909" cy="26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DDE06F-CF98-7FD5-60B7-C735AE523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5" r="6031" b="14110"/>
          <a:stretch/>
        </p:blipFill>
        <p:spPr>
          <a:xfrm>
            <a:off x="1652465" y="4689270"/>
            <a:ext cx="1806868" cy="1365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D3808-775F-6562-E88D-A3D6C2CA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4" y="0"/>
            <a:ext cx="12198554" cy="11098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0A88C6-EC39-F4A0-0482-123D0D5CBD94}"/>
              </a:ext>
            </a:extLst>
          </p:cNvPr>
          <p:cNvSpPr txBox="1"/>
          <p:nvPr/>
        </p:nvSpPr>
        <p:spPr>
          <a:xfrm>
            <a:off x="0" y="1458581"/>
            <a:ext cx="12198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3816">
              <a:spcAft>
                <a:spcPts val="600"/>
              </a:spcAft>
            </a:pPr>
            <a:r>
              <a:rPr lang="en-GB" sz="2800" b="1" kern="1200" dirty="0">
                <a:solidFill>
                  <a:srgbClr val="2F68AF"/>
                </a:solidFill>
                <a:latin typeface="Nunito Sans" pitchFamily="2" charset="77"/>
                <a:ea typeface="+mn-ea"/>
                <a:cs typeface="+mn-cs"/>
              </a:rPr>
              <a:t>Our Mission: Scouting actively engages and supports young people in their personal development, empowering them to make a positive contribution to society</a:t>
            </a:r>
            <a:endParaRPr lang="en-GB" sz="2000" b="1" dirty="0">
              <a:solidFill>
                <a:srgbClr val="2F68AF"/>
              </a:solidFill>
              <a:latin typeface="Nunito Sans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A5E08F-D67B-3A71-D35D-4B785A238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1769"/>
          <a:stretch/>
        </p:blipFill>
        <p:spPr>
          <a:xfrm>
            <a:off x="3459333" y="3243735"/>
            <a:ext cx="1633297" cy="1358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AC98C4-F1F6-274E-858A-2638A4BCF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292"/>
          <a:stretch/>
        </p:blipFill>
        <p:spPr>
          <a:xfrm>
            <a:off x="4049740" y="4689270"/>
            <a:ext cx="1840287" cy="1370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B38AB6-0481-973A-BF7E-31CCA24DE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027" y="3243735"/>
            <a:ext cx="1633296" cy="1340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8B2BCA-2E0B-A82F-9732-DB89F767D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674" y="4689270"/>
            <a:ext cx="1702681" cy="14121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7AD0A3-D3E8-4A11-FF30-78671C14B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355" y="3231002"/>
            <a:ext cx="1572949" cy="13529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9A5E9D-1D6F-0760-7901-746BF13E64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830" y="4688321"/>
            <a:ext cx="1702680" cy="14241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011322-A7BB-1D7F-8250-2DF553082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3" y="3250397"/>
            <a:ext cx="1633296" cy="13654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7CB50E0-1EDD-CC12-282D-41EDF4CE45DB}"/>
              </a:ext>
            </a:extLst>
          </p:cNvPr>
          <p:cNvSpPr txBox="1"/>
          <p:nvPr/>
        </p:nvSpPr>
        <p:spPr>
          <a:xfrm>
            <a:off x="4560215" y="6341719"/>
            <a:ext cx="3065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https://youtu.be/xXzGGSd3KFI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3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36407-1378-C244-8F6C-1F6346FD9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42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1190A6-CC55-1D41-A88F-3DA039BB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2" y="2183467"/>
            <a:ext cx="11461595" cy="6085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EE0"/>
                </a:solidFill>
                <a:latin typeface="Nunito Sans" pitchFamily="2" charset="77"/>
              </a:rPr>
              <a:t>Headline Numbers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D8C413-4019-C341-9C04-EF0A0912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8" y="2802491"/>
            <a:ext cx="11461595" cy="2568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EE0"/>
                </a:solidFill>
                <a:latin typeface="Nunito Sans" pitchFamily="2" charset="77"/>
              </a:rPr>
              <a:t>Northamptonshire County: 5880 Young People and 2050 Volunteers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EE0"/>
                </a:solidFill>
                <a:latin typeface="Nunito Sans" pitchFamily="2" charset="77"/>
              </a:rPr>
              <a:t>Glendon District: 1200 Young people and 450 Volunteers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EE0"/>
                </a:solidFill>
                <a:latin typeface="Nunito Sans" pitchFamily="2" charset="77"/>
              </a:rPr>
              <a:t>9 Groups in Kettering Town: 475 Young People 160 Volunteers</a:t>
            </a:r>
          </a:p>
          <a:p>
            <a:endParaRPr lang="en-US" dirty="0">
              <a:solidFill>
                <a:srgbClr val="006EE0"/>
              </a:solidFill>
              <a:latin typeface="Nunito Sans" pitchFamily="2" charset="77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03786FA-FFCE-4BE5-74E0-C46EC876B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 bwMode="auto">
          <a:xfrm>
            <a:off x="0" y="-8242"/>
            <a:ext cx="3001458" cy="18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EB676CB-61DA-C2A4-A7C1-C1746130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58" y="2220"/>
            <a:ext cx="3228479" cy="18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AE4B939-40C3-1972-BB14-20622642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37" y="2220"/>
            <a:ext cx="3228479" cy="18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E0530E6-5C93-EB2B-17E0-CD2073C3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16" y="-3010"/>
            <a:ext cx="2733583" cy="18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321908-D498-E452-549D-BEA15ECA3D01}"/>
              </a:ext>
            </a:extLst>
          </p:cNvPr>
          <p:cNvSpPr/>
          <p:nvPr/>
        </p:nvSpPr>
        <p:spPr>
          <a:xfrm>
            <a:off x="8558074" y="5371333"/>
            <a:ext cx="3190539" cy="136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955E7-427C-4E9F-5232-54A2F671E359}"/>
              </a:ext>
            </a:extLst>
          </p:cNvPr>
          <p:cNvSpPr txBox="1"/>
          <p:nvPr/>
        </p:nvSpPr>
        <p:spPr>
          <a:xfrm>
            <a:off x="3017668" y="5649401"/>
            <a:ext cx="615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https://northantsscouts.org.uk/</a:t>
            </a:r>
            <a:endParaRPr lang="en-GB" dirty="0"/>
          </a:p>
          <a:p>
            <a:r>
              <a:rPr lang="en-GB" dirty="0">
                <a:hlinkClick r:id="rId9"/>
              </a:rPr>
              <a:t>http://glendonscouts.org.uk/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00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161AA1D-6449-1247-9191-D0FDF3B6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BFE533E-99A8-0145-B265-A6BCAA3C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8" y="365125"/>
            <a:ext cx="783418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D33"/>
                </a:solidFill>
                <a:latin typeface="Nunito Sans" pitchFamily="2" charset="77"/>
              </a:rPr>
              <a:t>New Research: The Employability Badge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D286B-A489-444D-94D9-F7910E29A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726" y="1825625"/>
            <a:ext cx="8380521" cy="410803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002D33"/>
                </a:solidFill>
                <a:latin typeface="Nunito Sans" pitchFamily="2" charset="77"/>
              </a:rPr>
              <a:t>74% of Scouts alumni felt optimistic about getting what they want out of their careers, compared to 47% of people who didn’t do extracurricular activities. </a:t>
            </a:r>
            <a:r>
              <a:rPr lang="en-GB" sz="1800" b="1" dirty="0">
                <a:solidFill>
                  <a:srgbClr val="002D33"/>
                </a:solidFill>
                <a:latin typeface="Nunito Sans" pitchFamily="2" charset="77"/>
              </a:rPr>
              <a:t>(27% Increase)</a:t>
            </a:r>
          </a:p>
          <a:p>
            <a:r>
              <a:rPr lang="en-GB" sz="1800" dirty="0">
                <a:solidFill>
                  <a:srgbClr val="002D33"/>
                </a:solidFill>
                <a:latin typeface="Nunito Sans" pitchFamily="2" charset="77"/>
              </a:rPr>
              <a:t>53% of those who went to Scouts felt prepared to start work for the first time, compared to 37% of people who didn’t take part in any extracurricular activities.</a:t>
            </a:r>
            <a:r>
              <a:rPr lang="en-GB" sz="1800" b="1" dirty="0">
                <a:solidFill>
                  <a:srgbClr val="002D33"/>
                </a:solidFill>
                <a:latin typeface="Nunito Sans" pitchFamily="2" charset="77"/>
              </a:rPr>
              <a:t> (16% Increase)</a:t>
            </a:r>
            <a:endParaRPr lang="en-GB" sz="1800" dirty="0">
              <a:solidFill>
                <a:srgbClr val="002D33"/>
              </a:solidFill>
              <a:latin typeface="Nunito Sans" pitchFamily="2" charset="77"/>
            </a:endParaRPr>
          </a:p>
          <a:p>
            <a:r>
              <a:rPr lang="en-GB" sz="1800" dirty="0">
                <a:solidFill>
                  <a:srgbClr val="002D33"/>
                </a:solidFill>
                <a:latin typeface="Nunito Sans" pitchFamily="2" charset="77"/>
              </a:rPr>
              <a:t>60% of Scouts alumni agreed that taking part in extracurricular activities helped prepare them for their careers, in comparison to 49% of non-Scouts (including those who did other activities). </a:t>
            </a:r>
            <a:r>
              <a:rPr lang="en-GB" sz="1800" b="1" dirty="0">
                <a:solidFill>
                  <a:srgbClr val="002D33"/>
                </a:solidFill>
                <a:latin typeface="Nunito Sans" pitchFamily="2" charset="77"/>
              </a:rPr>
              <a:t>(11% Increase)</a:t>
            </a:r>
          </a:p>
          <a:p>
            <a:r>
              <a:rPr lang="en-GB" sz="1800" dirty="0">
                <a:solidFill>
                  <a:srgbClr val="002D33"/>
                </a:solidFill>
                <a:latin typeface="Nunito Sans" pitchFamily="2" charset="77"/>
              </a:rPr>
              <a:t>Those who were in Scouts are gaining the skills employers most value, with more than half saying the teamwork and leadership skills they learned in Scouts help with their careers.</a:t>
            </a:r>
            <a:endParaRPr lang="en-US" sz="1800" dirty="0">
              <a:solidFill>
                <a:srgbClr val="002D33"/>
              </a:solidFill>
              <a:latin typeface="Nunito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10873-71D9-B743-D1AF-F11CC3DDDF69}"/>
              </a:ext>
            </a:extLst>
          </p:cNvPr>
          <p:cNvSpPr txBox="1"/>
          <p:nvPr/>
        </p:nvSpPr>
        <p:spPr>
          <a:xfrm>
            <a:off x="2735311" y="5726947"/>
            <a:ext cx="615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https://www.scouts.org.uk/scouts-and-employability/the-employability-badge-report/</a:t>
            </a:r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10BDA-A5E8-A35F-510C-8067343912FD}"/>
              </a:ext>
            </a:extLst>
          </p:cNvPr>
          <p:cNvSpPr/>
          <p:nvPr/>
        </p:nvSpPr>
        <p:spPr>
          <a:xfrm>
            <a:off x="8558074" y="5371333"/>
            <a:ext cx="3190539" cy="136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7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80121-9FE8-3F15-524D-02D5705F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5B6CE66-F86A-B1C6-C372-DF85EF9D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9007707-6B02-46BD-B175-A53C7BD2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8" y="365125"/>
            <a:ext cx="783418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D33"/>
                </a:solidFill>
                <a:latin typeface="Nunito Sans" pitchFamily="2" charset="77"/>
              </a:rPr>
              <a:t>Next Year in Scouting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67EEB-1959-7FD2-6E27-69A9A151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726" y="1825625"/>
            <a:ext cx="8380521" cy="41080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D33"/>
                </a:solidFill>
                <a:latin typeface="Nunito Sans" pitchFamily="2" charset="77"/>
              </a:rPr>
              <a:t>Scouts Manifesto Launch Apr/May 2024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D33"/>
                </a:solidFill>
                <a:latin typeface="Nunito Sans" pitchFamily="2" charset="77"/>
              </a:rPr>
              <a:t>Our fresh approach to volunteering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D33"/>
                </a:solidFill>
                <a:latin typeface="Nunito Sans" pitchFamily="2" charset="77"/>
              </a:rPr>
              <a:t>Aligned Strategy to meet Skills for Life Strategy by 2025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D33"/>
                </a:solidFill>
                <a:latin typeface="Nunito Sans" pitchFamily="2" charset="77"/>
              </a:rPr>
              <a:t>Continued Expansion of Squirrels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D33"/>
                </a:solidFill>
                <a:latin typeface="Nunito Sans" pitchFamily="2" charset="77"/>
              </a:rPr>
              <a:t>Rejuvenation and Growth of Scouts and Explorers</a:t>
            </a:r>
            <a:endParaRPr lang="en-US" sz="2400" dirty="0">
              <a:solidFill>
                <a:srgbClr val="002D33"/>
              </a:solidFill>
              <a:latin typeface="Nunito Sa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2DCB6-018C-4000-7125-93D5776686D8}"/>
              </a:ext>
            </a:extLst>
          </p:cNvPr>
          <p:cNvSpPr/>
          <p:nvPr/>
        </p:nvSpPr>
        <p:spPr>
          <a:xfrm>
            <a:off x="8558074" y="5414140"/>
            <a:ext cx="3190539" cy="136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459A9-307C-921A-E3B3-1BD6B23242B9}"/>
              </a:ext>
            </a:extLst>
          </p:cNvPr>
          <p:cNvSpPr txBox="1"/>
          <p:nvPr/>
        </p:nvSpPr>
        <p:spPr>
          <a:xfrm>
            <a:off x="2735310" y="5459987"/>
            <a:ext cx="945668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https://www.scouts.org.uk/about-us/strategy/</a:t>
            </a:r>
            <a:endParaRPr lang="en-GB" sz="1400" dirty="0"/>
          </a:p>
          <a:p>
            <a:r>
              <a:rPr lang="en-GB" sz="1400" dirty="0">
                <a:hlinkClick r:id="rId4"/>
              </a:rPr>
              <a:t>https://www.scouts.org.uk/volunteers/volunteer-experience/volunteering-together/our-fresh-approach-to-volunteering/</a:t>
            </a:r>
            <a:endParaRPr lang="en-GB" sz="1400" dirty="0"/>
          </a:p>
          <a:p>
            <a:r>
              <a:rPr lang="en-GB" sz="1400" dirty="0">
                <a:hlinkClick r:id="rId5"/>
              </a:rPr>
              <a:t>https://www.scouts.org.uk/squirrels/</a:t>
            </a:r>
            <a:endParaRPr lang="en-GB" sz="1400" dirty="0"/>
          </a:p>
          <a:p>
            <a:r>
              <a:rPr lang="en-GB" sz="1400" dirty="0">
                <a:hlinkClick r:id="rId6"/>
              </a:rPr>
              <a:t>https://www.scouts.org.uk/volunteers/running-things-locally/grants-and-funds-for-your-local-group/grants-from-ukhq/uniformed-youth-fund-waiting-lists/</a:t>
            </a:r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71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749D-E91E-2DD6-7CF0-BD665D78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96022B2-4340-AC31-36A7-F14A0E48D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0A0954-35F0-C5E1-A829-C907DBF973E7}"/>
              </a:ext>
            </a:extLst>
          </p:cNvPr>
          <p:cNvSpPr/>
          <p:nvPr/>
        </p:nvSpPr>
        <p:spPr>
          <a:xfrm>
            <a:off x="8478175" y="5477522"/>
            <a:ext cx="3542190" cy="1231106"/>
          </a:xfrm>
          <a:prstGeom prst="rect">
            <a:avLst/>
          </a:prstGeom>
          <a:solidFill>
            <a:srgbClr val="006FE2"/>
          </a:solidFill>
          <a:ln>
            <a:solidFill>
              <a:srgbClr val="006F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02735D-D77B-4E2C-EDB2-5AF9144C9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17475"/>
          <a:stretch/>
        </p:blipFill>
        <p:spPr bwMode="auto">
          <a:xfrm>
            <a:off x="-1" y="-1"/>
            <a:ext cx="12191999" cy="68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g Man In The WoodsScouts and Rebranding - Big Man In The Woods">
            <a:extLst>
              <a:ext uri="{FF2B5EF4-FFF2-40B4-BE49-F238E27FC236}">
                <a16:creationId xmlns:a16="http://schemas.microsoft.com/office/drawing/2014/main" id="{B8595FC4-5560-7875-FA03-28F8BB68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70"/>
          <a:stretch/>
        </p:blipFill>
        <p:spPr bwMode="auto">
          <a:xfrm>
            <a:off x="2945907" y="584260"/>
            <a:ext cx="6300186" cy="56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0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fcad13-9fe1-4b05-83cd-be575274fc3f" xsi:nil="true"/>
    <lcf76f155ced4ddcb4097134ff3c332f xmlns="8a79b042-d511-46e5-ad15-39d624c983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C9FE90-E93F-4448-A6A8-CD36BDE3299E}">
  <ds:schemaRefs>
    <ds:schemaRef ds:uri="http://schemas.microsoft.com/office/2006/metadata/properties"/>
    <ds:schemaRef ds:uri="http://schemas.microsoft.com/office/infopath/2007/PartnerControls"/>
    <ds:schemaRef ds:uri="dadbc031-ad0c-4a23-a0ac-62fca79ce6d8"/>
  </ds:schemaRefs>
</ds:datastoreItem>
</file>

<file path=customXml/itemProps2.xml><?xml version="1.0" encoding="utf-8"?>
<ds:datastoreItem xmlns:ds="http://schemas.openxmlformats.org/officeDocument/2006/customXml" ds:itemID="{F06535A9-F3D3-4D3A-8B6B-B36D86D0F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36F73-A995-4A76-8E6E-D8EF4C0F9B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Nunito Sans</vt:lpstr>
      <vt:lpstr>Arial</vt:lpstr>
      <vt:lpstr>Calibri Light</vt:lpstr>
      <vt:lpstr>Office Theme</vt:lpstr>
      <vt:lpstr>PowerPoint Presentation</vt:lpstr>
      <vt:lpstr>PowerPoint Presentation</vt:lpstr>
      <vt:lpstr>Headline Numbers</vt:lpstr>
      <vt:lpstr>New Research: The Employability Badge </vt:lpstr>
      <vt:lpstr>Next Year in Scouting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 Smith</dc:creator>
  <cp:lastModifiedBy>Zuzanna  Brzostowska</cp:lastModifiedBy>
  <cp:revision>8</cp:revision>
  <dcterms:created xsi:type="dcterms:W3CDTF">2021-08-27T12:16:39Z</dcterms:created>
  <dcterms:modified xsi:type="dcterms:W3CDTF">2024-02-20T10:07:14Z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0x0101005E7DE79C03D4544CA67255BA7A87DD59</vt:lpwstr>
  </property>
</Properties>
</file>