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D8F60-D621-4788-99AA-3FF8424352E4}" v="3" dt="2024-02-21T13:40:10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F5485-FBBF-43F2-AC7F-017E243644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7A2794-0CCD-4E6E-9374-CCEE6E082119}">
      <dgm:prSet/>
      <dgm:spPr/>
      <dgm:t>
        <a:bodyPr/>
        <a:lstStyle/>
        <a:p>
          <a:r>
            <a:rPr lang="en-GB"/>
            <a:t>To support and encourage all forms of art and artists in the town</a:t>
          </a:r>
          <a:endParaRPr lang="en-US"/>
        </a:p>
      </dgm:t>
    </dgm:pt>
    <dgm:pt modelId="{81DF0071-7C8A-4B87-BA2A-7F6392A40E54}" type="parTrans" cxnId="{4A449562-A9BA-42B9-8D29-81C321BECF54}">
      <dgm:prSet/>
      <dgm:spPr/>
      <dgm:t>
        <a:bodyPr/>
        <a:lstStyle/>
        <a:p>
          <a:endParaRPr lang="en-US"/>
        </a:p>
      </dgm:t>
    </dgm:pt>
    <dgm:pt modelId="{C75AD08A-7ACD-4CFF-8BFE-95BA741DAE3F}" type="sibTrans" cxnId="{4A449562-A9BA-42B9-8D29-81C321BECF54}">
      <dgm:prSet/>
      <dgm:spPr/>
      <dgm:t>
        <a:bodyPr/>
        <a:lstStyle/>
        <a:p>
          <a:endParaRPr lang="en-US"/>
        </a:p>
      </dgm:t>
    </dgm:pt>
    <dgm:pt modelId="{994573A9-D746-4744-85CF-2FB8B0F1D56D}">
      <dgm:prSet/>
      <dgm:spPr/>
      <dgm:t>
        <a:bodyPr/>
        <a:lstStyle/>
        <a:p>
          <a:r>
            <a:rPr lang="en-GB"/>
            <a:t>To offer low cost, high value events in the church spaces</a:t>
          </a:r>
          <a:endParaRPr lang="en-US"/>
        </a:p>
      </dgm:t>
    </dgm:pt>
    <dgm:pt modelId="{801F0DEB-CCCB-4CAC-AA35-DE1FDD465518}" type="parTrans" cxnId="{55807D8D-7C11-481B-888E-1DED9DA5F71B}">
      <dgm:prSet/>
      <dgm:spPr/>
      <dgm:t>
        <a:bodyPr/>
        <a:lstStyle/>
        <a:p>
          <a:endParaRPr lang="en-US"/>
        </a:p>
      </dgm:t>
    </dgm:pt>
    <dgm:pt modelId="{3BFA259C-36C9-49BD-9E4F-4458447B1514}" type="sibTrans" cxnId="{55807D8D-7C11-481B-888E-1DED9DA5F71B}">
      <dgm:prSet/>
      <dgm:spPr/>
      <dgm:t>
        <a:bodyPr/>
        <a:lstStyle/>
        <a:p>
          <a:endParaRPr lang="en-US"/>
        </a:p>
      </dgm:t>
    </dgm:pt>
    <dgm:pt modelId="{53CB3332-4D2B-4104-BE1F-423248C017A4}">
      <dgm:prSet/>
      <dgm:spPr/>
      <dgm:t>
        <a:bodyPr/>
        <a:lstStyle/>
        <a:p>
          <a:r>
            <a:rPr lang="en-GB"/>
            <a:t>To work with other organisations, artists and groups to see Kettering’s art scene grow. </a:t>
          </a:r>
          <a:endParaRPr lang="en-US"/>
        </a:p>
      </dgm:t>
    </dgm:pt>
    <dgm:pt modelId="{E36EE073-B217-40B1-A0AF-A8E1118D2459}" type="parTrans" cxnId="{5AE98423-5194-4D74-A418-06CC2723F222}">
      <dgm:prSet/>
      <dgm:spPr/>
      <dgm:t>
        <a:bodyPr/>
        <a:lstStyle/>
        <a:p>
          <a:endParaRPr lang="en-US"/>
        </a:p>
      </dgm:t>
    </dgm:pt>
    <dgm:pt modelId="{1392FDEC-DA3D-499A-9B6D-E8EFCAAEDF70}" type="sibTrans" cxnId="{5AE98423-5194-4D74-A418-06CC2723F222}">
      <dgm:prSet/>
      <dgm:spPr/>
      <dgm:t>
        <a:bodyPr/>
        <a:lstStyle/>
        <a:p>
          <a:endParaRPr lang="en-US"/>
        </a:p>
      </dgm:t>
    </dgm:pt>
    <dgm:pt modelId="{18C018BA-6D72-4C8A-9532-934484B84B04}" type="pres">
      <dgm:prSet presAssocID="{F40F5485-FBBF-43F2-AC7F-017E24364482}" presName="root" presStyleCnt="0">
        <dgm:presLayoutVars>
          <dgm:dir/>
          <dgm:resizeHandles val="exact"/>
        </dgm:presLayoutVars>
      </dgm:prSet>
      <dgm:spPr/>
    </dgm:pt>
    <dgm:pt modelId="{CED2031D-9C73-4239-B32B-1D42315CCC2A}" type="pres">
      <dgm:prSet presAssocID="{1A7A2794-0CCD-4E6E-9374-CCEE6E082119}" presName="compNode" presStyleCnt="0"/>
      <dgm:spPr/>
    </dgm:pt>
    <dgm:pt modelId="{1B889301-5594-457E-8CBA-656B15A3779F}" type="pres">
      <dgm:prSet presAssocID="{1A7A2794-0CCD-4E6E-9374-CCEE6E082119}" presName="bgRect" presStyleLbl="bgShp" presStyleIdx="0" presStyleCnt="3"/>
      <dgm:spPr/>
    </dgm:pt>
    <dgm:pt modelId="{941C5CFE-467C-4DAD-A5EE-54DD5E0EEE72}" type="pres">
      <dgm:prSet presAssocID="{1A7A2794-0CCD-4E6E-9374-CCEE6E0821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5563B21F-9C54-4FFE-85B6-9890889F9F22}" type="pres">
      <dgm:prSet presAssocID="{1A7A2794-0CCD-4E6E-9374-CCEE6E082119}" presName="spaceRect" presStyleCnt="0"/>
      <dgm:spPr/>
    </dgm:pt>
    <dgm:pt modelId="{2A833259-04AF-4D40-BE31-BA135133CD87}" type="pres">
      <dgm:prSet presAssocID="{1A7A2794-0CCD-4E6E-9374-CCEE6E082119}" presName="parTx" presStyleLbl="revTx" presStyleIdx="0" presStyleCnt="3">
        <dgm:presLayoutVars>
          <dgm:chMax val="0"/>
          <dgm:chPref val="0"/>
        </dgm:presLayoutVars>
      </dgm:prSet>
      <dgm:spPr/>
    </dgm:pt>
    <dgm:pt modelId="{A8A274AD-49C5-4BB9-85B3-0EA5BD8481C5}" type="pres">
      <dgm:prSet presAssocID="{C75AD08A-7ACD-4CFF-8BFE-95BA741DAE3F}" presName="sibTrans" presStyleCnt="0"/>
      <dgm:spPr/>
    </dgm:pt>
    <dgm:pt modelId="{FF64162E-5A51-4EA1-B9CF-1259AAF4AF29}" type="pres">
      <dgm:prSet presAssocID="{994573A9-D746-4744-85CF-2FB8B0F1D56D}" presName="compNode" presStyleCnt="0"/>
      <dgm:spPr/>
    </dgm:pt>
    <dgm:pt modelId="{F7E3E821-31E5-47EB-AD49-B2869977898F}" type="pres">
      <dgm:prSet presAssocID="{994573A9-D746-4744-85CF-2FB8B0F1D56D}" presName="bgRect" presStyleLbl="bgShp" presStyleIdx="1" presStyleCnt="3"/>
      <dgm:spPr/>
    </dgm:pt>
    <dgm:pt modelId="{512A2EBC-931A-4E24-9848-13F351F4E3BE}" type="pres">
      <dgm:prSet presAssocID="{994573A9-D746-4744-85CF-2FB8B0F1D5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07E0C75-59EF-46EE-9337-007BEB33CB82}" type="pres">
      <dgm:prSet presAssocID="{994573A9-D746-4744-85CF-2FB8B0F1D56D}" presName="spaceRect" presStyleCnt="0"/>
      <dgm:spPr/>
    </dgm:pt>
    <dgm:pt modelId="{9E88E68A-AC2C-4A46-BE98-EC755678A849}" type="pres">
      <dgm:prSet presAssocID="{994573A9-D746-4744-85CF-2FB8B0F1D56D}" presName="parTx" presStyleLbl="revTx" presStyleIdx="1" presStyleCnt="3">
        <dgm:presLayoutVars>
          <dgm:chMax val="0"/>
          <dgm:chPref val="0"/>
        </dgm:presLayoutVars>
      </dgm:prSet>
      <dgm:spPr/>
    </dgm:pt>
    <dgm:pt modelId="{A181020A-C0EB-45F4-88B9-AFB35363777A}" type="pres">
      <dgm:prSet presAssocID="{3BFA259C-36C9-49BD-9E4F-4458447B1514}" presName="sibTrans" presStyleCnt="0"/>
      <dgm:spPr/>
    </dgm:pt>
    <dgm:pt modelId="{8AB2D104-1745-4E35-ABEA-CF6A1D50660A}" type="pres">
      <dgm:prSet presAssocID="{53CB3332-4D2B-4104-BE1F-423248C017A4}" presName="compNode" presStyleCnt="0"/>
      <dgm:spPr/>
    </dgm:pt>
    <dgm:pt modelId="{4B69E7CA-90B9-4D37-8C8E-EBBE4FEB5324}" type="pres">
      <dgm:prSet presAssocID="{53CB3332-4D2B-4104-BE1F-423248C017A4}" presName="bgRect" presStyleLbl="bgShp" presStyleIdx="2" presStyleCnt="3"/>
      <dgm:spPr/>
    </dgm:pt>
    <dgm:pt modelId="{04AE7C5D-9F89-47B8-8802-2BD3EB15F479}" type="pres">
      <dgm:prSet presAssocID="{53CB3332-4D2B-4104-BE1F-423248C017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51651236-82A8-4334-8E31-CC8A9AFAFCBA}" type="pres">
      <dgm:prSet presAssocID="{53CB3332-4D2B-4104-BE1F-423248C017A4}" presName="spaceRect" presStyleCnt="0"/>
      <dgm:spPr/>
    </dgm:pt>
    <dgm:pt modelId="{A4EE5F2E-222A-4E9F-A929-DA8FA83B313F}" type="pres">
      <dgm:prSet presAssocID="{53CB3332-4D2B-4104-BE1F-423248C017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D69002-3AB7-42EB-89C5-E9E3B7E69592}" type="presOf" srcId="{1A7A2794-0CCD-4E6E-9374-CCEE6E082119}" destId="{2A833259-04AF-4D40-BE31-BA135133CD87}" srcOrd="0" destOrd="0" presId="urn:microsoft.com/office/officeart/2018/2/layout/IconVerticalSolidList"/>
    <dgm:cxn modelId="{5AE98423-5194-4D74-A418-06CC2723F222}" srcId="{F40F5485-FBBF-43F2-AC7F-017E24364482}" destId="{53CB3332-4D2B-4104-BE1F-423248C017A4}" srcOrd="2" destOrd="0" parTransId="{E36EE073-B217-40B1-A0AF-A8E1118D2459}" sibTransId="{1392FDEC-DA3D-499A-9B6D-E8EFCAAEDF70}"/>
    <dgm:cxn modelId="{4A449562-A9BA-42B9-8D29-81C321BECF54}" srcId="{F40F5485-FBBF-43F2-AC7F-017E24364482}" destId="{1A7A2794-0CCD-4E6E-9374-CCEE6E082119}" srcOrd="0" destOrd="0" parTransId="{81DF0071-7C8A-4B87-BA2A-7F6392A40E54}" sibTransId="{C75AD08A-7ACD-4CFF-8BFE-95BA741DAE3F}"/>
    <dgm:cxn modelId="{D5C22D78-C128-472C-A832-FBA4BE73638D}" type="presOf" srcId="{53CB3332-4D2B-4104-BE1F-423248C017A4}" destId="{A4EE5F2E-222A-4E9F-A929-DA8FA83B313F}" srcOrd="0" destOrd="0" presId="urn:microsoft.com/office/officeart/2018/2/layout/IconVerticalSolidList"/>
    <dgm:cxn modelId="{FAC3A487-22D6-465D-82D3-287888C0D45B}" type="presOf" srcId="{F40F5485-FBBF-43F2-AC7F-017E24364482}" destId="{18C018BA-6D72-4C8A-9532-934484B84B04}" srcOrd="0" destOrd="0" presId="urn:microsoft.com/office/officeart/2018/2/layout/IconVerticalSolidList"/>
    <dgm:cxn modelId="{55807D8D-7C11-481B-888E-1DED9DA5F71B}" srcId="{F40F5485-FBBF-43F2-AC7F-017E24364482}" destId="{994573A9-D746-4744-85CF-2FB8B0F1D56D}" srcOrd="1" destOrd="0" parTransId="{801F0DEB-CCCB-4CAC-AA35-DE1FDD465518}" sibTransId="{3BFA259C-36C9-49BD-9E4F-4458447B1514}"/>
    <dgm:cxn modelId="{D23714A8-3B0D-4AFC-BB2C-0B457A266C9A}" type="presOf" srcId="{994573A9-D746-4744-85CF-2FB8B0F1D56D}" destId="{9E88E68A-AC2C-4A46-BE98-EC755678A849}" srcOrd="0" destOrd="0" presId="urn:microsoft.com/office/officeart/2018/2/layout/IconVerticalSolidList"/>
    <dgm:cxn modelId="{9DC32F50-9D39-4B39-8223-2A8E8E665B1B}" type="presParOf" srcId="{18C018BA-6D72-4C8A-9532-934484B84B04}" destId="{CED2031D-9C73-4239-B32B-1D42315CCC2A}" srcOrd="0" destOrd="0" presId="urn:microsoft.com/office/officeart/2018/2/layout/IconVerticalSolidList"/>
    <dgm:cxn modelId="{3615D15B-9CB1-4978-9364-91DC0925775C}" type="presParOf" srcId="{CED2031D-9C73-4239-B32B-1D42315CCC2A}" destId="{1B889301-5594-457E-8CBA-656B15A3779F}" srcOrd="0" destOrd="0" presId="urn:microsoft.com/office/officeart/2018/2/layout/IconVerticalSolidList"/>
    <dgm:cxn modelId="{5E524792-F9DD-4D1A-828E-BA176853EEC6}" type="presParOf" srcId="{CED2031D-9C73-4239-B32B-1D42315CCC2A}" destId="{941C5CFE-467C-4DAD-A5EE-54DD5E0EEE72}" srcOrd="1" destOrd="0" presId="urn:microsoft.com/office/officeart/2018/2/layout/IconVerticalSolidList"/>
    <dgm:cxn modelId="{561B66E5-4CC0-4A8E-9B7D-B4F9C490781B}" type="presParOf" srcId="{CED2031D-9C73-4239-B32B-1D42315CCC2A}" destId="{5563B21F-9C54-4FFE-85B6-9890889F9F22}" srcOrd="2" destOrd="0" presId="urn:microsoft.com/office/officeart/2018/2/layout/IconVerticalSolidList"/>
    <dgm:cxn modelId="{788826B8-C59E-44FE-8D8B-5BBE42BD82FE}" type="presParOf" srcId="{CED2031D-9C73-4239-B32B-1D42315CCC2A}" destId="{2A833259-04AF-4D40-BE31-BA135133CD87}" srcOrd="3" destOrd="0" presId="urn:microsoft.com/office/officeart/2018/2/layout/IconVerticalSolidList"/>
    <dgm:cxn modelId="{392E043C-FF91-4980-8AE8-581E5147051C}" type="presParOf" srcId="{18C018BA-6D72-4C8A-9532-934484B84B04}" destId="{A8A274AD-49C5-4BB9-85B3-0EA5BD8481C5}" srcOrd="1" destOrd="0" presId="urn:microsoft.com/office/officeart/2018/2/layout/IconVerticalSolidList"/>
    <dgm:cxn modelId="{6C6E380D-DC90-4E03-A61A-0F88AA0EFEE1}" type="presParOf" srcId="{18C018BA-6D72-4C8A-9532-934484B84B04}" destId="{FF64162E-5A51-4EA1-B9CF-1259AAF4AF29}" srcOrd="2" destOrd="0" presId="urn:microsoft.com/office/officeart/2018/2/layout/IconVerticalSolidList"/>
    <dgm:cxn modelId="{0D01E7D7-4468-413F-A8CA-83A778E321FB}" type="presParOf" srcId="{FF64162E-5A51-4EA1-B9CF-1259AAF4AF29}" destId="{F7E3E821-31E5-47EB-AD49-B2869977898F}" srcOrd="0" destOrd="0" presId="urn:microsoft.com/office/officeart/2018/2/layout/IconVerticalSolidList"/>
    <dgm:cxn modelId="{4E2F9022-5F21-4906-B956-EBA12CADBD1D}" type="presParOf" srcId="{FF64162E-5A51-4EA1-B9CF-1259AAF4AF29}" destId="{512A2EBC-931A-4E24-9848-13F351F4E3BE}" srcOrd="1" destOrd="0" presId="urn:microsoft.com/office/officeart/2018/2/layout/IconVerticalSolidList"/>
    <dgm:cxn modelId="{3A88BB19-506C-4756-A36F-CB49A918D99D}" type="presParOf" srcId="{FF64162E-5A51-4EA1-B9CF-1259AAF4AF29}" destId="{F07E0C75-59EF-46EE-9337-007BEB33CB82}" srcOrd="2" destOrd="0" presId="urn:microsoft.com/office/officeart/2018/2/layout/IconVerticalSolidList"/>
    <dgm:cxn modelId="{192194BA-0FB5-450C-BC2E-8A41C65AE481}" type="presParOf" srcId="{FF64162E-5A51-4EA1-B9CF-1259AAF4AF29}" destId="{9E88E68A-AC2C-4A46-BE98-EC755678A849}" srcOrd="3" destOrd="0" presId="urn:microsoft.com/office/officeart/2018/2/layout/IconVerticalSolidList"/>
    <dgm:cxn modelId="{406C11CB-CD50-425D-B2E9-1D7CCA863618}" type="presParOf" srcId="{18C018BA-6D72-4C8A-9532-934484B84B04}" destId="{A181020A-C0EB-45F4-88B9-AFB35363777A}" srcOrd="3" destOrd="0" presId="urn:microsoft.com/office/officeart/2018/2/layout/IconVerticalSolidList"/>
    <dgm:cxn modelId="{F950A05D-65BE-4C53-A34C-043873B5651D}" type="presParOf" srcId="{18C018BA-6D72-4C8A-9532-934484B84B04}" destId="{8AB2D104-1745-4E35-ABEA-CF6A1D50660A}" srcOrd="4" destOrd="0" presId="urn:microsoft.com/office/officeart/2018/2/layout/IconVerticalSolidList"/>
    <dgm:cxn modelId="{D627CFEE-6412-40A2-93B7-B93C3591D263}" type="presParOf" srcId="{8AB2D104-1745-4E35-ABEA-CF6A1D50660A}" destId="{4B69E7CA-90B9-4D37-8C8E-EBBE4FEB5324}" srcOrd="0" destOrd="0" presId="urn:microsoft.com/office/officeart/2018/2/layout/IconVerticalSolidList"/>
    <dgm:cxn modelId="{399E72EF-55F1-47BE-B20D-1F5811771A3A}" type="presParOf" srcId="{8AB2D104-1745-4E35-ABEA-CF6A1D50660A}" destId="{04AE7C5D-9F89-47B8-8802-2BD3EB15F479}" srcOrd="1" destOrd="0" presId="urn:microsoft.com/office/officeart/2018/2/layout/IconVerticalSolidList"/>
    <dgm:cxn modelId="{FAB661CD-9DBF-4E6E-9978-2EF97093D944}" type="presParOf" srcId="{8AB2D104-1745-4E35-ABEA-CF6A1D50660A}" destId="{51651236-82A8-4334-8E31-CC8A9AFAFCBA}" srcOrd="2" destOrd="0" presId="urn:microsoft.com/office/officeart/2018/2/layout/IconVerticalSolidList"/>
    <dgm:cxn modelId="{0DDE51EE-3EE4-4C50-B2FF-1D74292ED03D}" type="presParOf" srcId="{8AB2D104-1745-4E35-ABEA-CF6A1D50660A}" destId="{A4EE5F2E-222A-4E9F-A929-DA8FA83B31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AEAA5-7A9B-45FB-B771-8EE65F9248F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80C4A28-F2BB-407C-8CC3-0777C3627494}">
      <dgm:prSet/>
      <dgm:spPr/>
      <dgm:t>
        <a:bodyPr/>
        <a:lstStyle/>
        <a:p>
          <a:r>
            <a:rPr lang="en-GB"/>
            <a:t>Underfloor heating</a:t>
          </a:r>
          <a:endParaRPr lang="en-US"/>
        </a:p>
      </dgm:t>
    </dgm:pt>
    <dgm:pt modelId="{82DE2AA4-DDE5-4F11-B091-6D0149577493}" type="parTrans" cxnId="{2AD764A2-5E73-46D0-AF76-5AD4FD6B8B1F}">
      <dgm:prSet/>
      <dgm:spPr/>
      <dgm:t>
        <a:bodyPr/>
        <a:lstStyle/>
        <a:p>
          <a:endParaRPr lang="en-US"/>
        </a:p>
      </dgm:t>
    </dgm:pt>
    <dgm:pt modelId="{F214779F-EBE8-4098-A129-A634DE67FD01}" type="sibTrans" cxnId="{2AD764A2-5E73-46D0-AF76-5AD4FD6B8B1F}">
      <dgm:prSet/>
      <dgm:spPr/>
      <dgm:t>
        <a:bodyPr/>
        <a:lstStyle/>
        <a:p>
          <a:endParaRPr lang="en-US"/>
        </a:p>
      </dgm:t>
    </dgm:pt>
    <dgm:pt modelId="{14FB1946-150F-4299-B592-E1EFA33C6574}">
      <dgm:prSet/>
      <dgm:spPr/>
      <dgm:t>
        <a:bodyPr/>
        <a:lstStyle/>
        <a:p>
          <a:r>
            <a:rPr lang="en-GB"/>
            <a:t>Accessible and flexible space</a:t>
          </a:r>
          <a:endParaRPr lang="en-US"/>
        </a:p>
      </dgm:t>
    </dgm:pt>
    <dgm:pt modelId="{B9871D41-BE98-4AB9-AF09-6BB729669C82}" type="parTrans" cxnId="{CBECCC0B-C5D2-4272-A456-29E3C9C84938}">
      <dgm:prSet/>
      <dgm:spPr/>
      <dgm:t>
        <a:bodyPr/>
        <a:lstStyle/>
        <a:p>
          <a:endParaRPr lang="en-US"/>
        </a:p>
      </dgm:t>
    </dgm:pt>
    <dgm:pt modelId="{DA1A7965-96BE-4D35-A502-E5AE506F6AF9}" type="sibTrans" cxnId="{CBECCC0B-C5D2-4272-A456-29E3C9C84938}">
      <dgm:prSet/>
      <dgm:spPr/>
      <dgm:t>
        <a:bodyPr/>
        <a:lstStyle/>
        <a:p>
          <a:endParaRPr lang="en-US"/>
        </a:p>
      </dgm:t>
    </dgm:pt>
    <dgm:pt modelId="{C078D41C-E31A-421C-ABDB-F478FB8F92BC}">
      <dgm:prSet/>
      <dgm:spPr/>
      <dgm:t>
        <a:bodyPr/>
        <a:lstStyle/>
        <a:p>
          <a:r>
            <a:rPr lang="en-GB"/>
            <a:t>Upgrade technology and electrics</a:t>
          </a:r>
          <a:endParaRPr lang="en-US"/>
        </a:p>
      </dgm:t>
    </dgm:pt>
    <dgm:pt modelId="{925318F2-1B02-4F02-9884-1134AF8CEC66}" type="parTrans" cxnId="{D65484B7-DCBB-4A78-A3A0-40CDC4098647}">
      <dgm:prSet/>
      <dgm:spPr/>
      <dgm:t>
        <a:bodyPr/>
        <a:lstStyle/>
        <a:p>
          <a:endParaRPr lang="en-US"/>
        </a:p>
      </dgm:t>
    </dgm:pt>
    <dgm:pt modelId="{CB0B4B4C-272F-4D5D-8689-2044E8AE8C5F}" type="sibTrans" cxnId="{D65484B7-DCBB-4A78-A3A0-40CDC4098647}">
      <dgm:prSet/>
      <dgm:spPr/>
      <dgm:t>
        <a:bodyPr/>
        <a:lstStyle/>
        <a:p>
          <a:endParaRPr lang="en-US"/>
        </a:p>
      </dgm:t>
    </dgm:pt>
    <dgm:pt modelId="{AB12D73F-E50A-40A4-891E-29E7F120CA63}">
      <dgm:prSet/>
      <dgm:spPr/>
      <dgm:t>
        <a:bodyPr/>
        <a:lstStyle/>
        <a:p>
          <a:r>
            <a:rPr lang="en-GB"/>
            <a:t>Larger stage with accessible ramp </a:t>
          </a:r>
          <a:endParaRPr lang="en-US"/>
        </a:p>
      </dgm:t>
    </dgm:pt>
    <dgm:pt modelId="{F10D23A2-7316-4798-8D2E-532606976254}" type="parTrans" cxnId="{8110A1CA-0C17-44F0-B0E4-7AE2D600743F}">
      <dgm:prSet/>
      <dgm:spPr/>
      <dgm:t>
        <a:bodyPr/>
        <a:lstStyle/>
        <a:p>
          <a:endParaRPr lang="en-US"/>
        </a:p>
      </dgm:t>
    </dgm:pt>
    <dgm:pt modelId="{6310E13F-6574-42A2-9A4B-71177D983B64}" type="sibTrans" cxnId="{8110A1CA-0C17-44F0-B0E4-7AE2D600743F}">
      <dgm:prSet/>
      <dgm:spPr/>
      <dgm:t>
        <a:bodyPr/>
        <a:lstStyle/>
        <a:p>
          <a:endParaRPr lang="en-US"/>
        </a:p>
      </dgm:t>
    </dgm:pt>
    <dgm:pt modelId="{3363492B-CC26-4AB4-B826-DFFFC8369AF1}" type="pres">
      <dgm:prSet presAssocID="{E0AAEAA5-7A9B-45FB-B771-8EE65F9248FD}" presName="outerComposite" presStyleCnt="0">
        <dgm:presLayoutVars>
          <dgm:chMax val="5"/>
          <dgm:dir/>
          <dgm:resizeHandles val="exact"/>
        </dgm:presLayoutVars>
      </dgm:prSet>
      <dgm:spPr/>
    </dgm:pt>
    <dgm:pt modelId="{47CDB1E3-C08B-47D2-B794-59429F558920}" type="pres">
      <dgm:prSet presAssocID="{E0AAEAA5-7A9B-45FB-B771-8EE65F9248FD}" presName="dummyMaxCanvas" presStyleCnt="0">
        <dgm:presLayoutVars/>
      </dgm:prSet>
      <dgm:spPr/>
    </dgm:pt>
    <dgm:pt modelId="{419EA8B8-80E0-4CE9-8402-5FA9F5ACE1D4}" type="pres">
      <dgm:prSet presAssocID="{E0AAEAA5-7A9B-45FB-B771-8EE65F9248FD}" presName="FourNodes_1" presStyleLbl="node1" presStyleIdx="0" presStyleCnt="4">
        <dgm:presLayoutVars>
          <dgm:bulletEnabled val="1"/>
        </dgm:presLayoutVars>
      </dgm:prSet>
      <dgm:spPr/>
    </dgm:pt>
    <dgm:pt modelId="{0DAEB0DF-193C-4B6D-96AD-7EEC8070CFAA}" type="pres">
      <dgm:prSet presAssocID="{E0AAEAA5-7A9B-45FB-B771-8EE65F9248FD}" presName="FourNodes_2" presStyleLbl="node1" presStyleIdx="1" presStyleCnt="4">
        <dgm:presLayoutVars>
          <dgm:bulletEnabled val="1"/>
        </dgm:presLayoutVars>
      </dgm:prSet>
      <dgm:spPr/>
    </dgm:pt>
    <dgm:pt modelId="{59E3AEE6-8454-4B02-996A-9173A16ECE47}" type="pres">
      <dgm:prSet presAssocID="{E0AAEAA5-7A9B-45FB-B771-8EE65F9248FD}" presName="FourNodes_3" presStyleLbl="node1" presStyleIdx="2" presStyleCnt="4">
        <dgm:presLayoutVars>
          <dgm:bulletEnabled val="1"/>
        </dgm:presLayoutVars>
      </dgm:prSet>
      <dgm:spPr/>
    </dgm:pt>
    <dgm:pt modelId="{0033E639-C853-418B-9C93-726B5DF48BD6}" type="pres">
      <dgm:prSet presAssocID="{E0AAEAA5-7A9B-45FB-B771-8EE65F9248FD}" presName="FourNodes_4" presStyleLbl="node1" presStyleIdx="3" presStyleCnt="4">
        <dgm:presLayoutVars>
          <dgm:bulletEnabled val="1"/>
        </dgm:presLayoutVars>
      </dgm:prSet>
      <dgm:spPr/>
    </dgm:pt>
    <dgm:pt modelId="{6E4CCF90-A8CB-4E40-A33C-B26AC3AC5D9E}" type="pres">
      <dgm:prSet presAssocID="{E0AAEAA5-7A9B-45FB-B771-8EE65F9248FD}" presName="FourConn_1-2" presStyleLbl="fgAccFollowNode1" presStyleIdx="0" presStyleCnt="3">
        <dgm:presLayoutVars>
          <dgm:bulletEnabled val="1"/>
        </dgm:presLayoutVars>
      </dgm:prSet>
      <dgm:spPr/>
    </dgm:pt>
    <dgm:pt modelId="{A8CAA74A-B55B-435D-9EB8-83C95798BDF9}" type="pres">
      <dgm:prSet presAssocID="{E0AAEAA5-7A9B-45FB-B771-8EE65F9248FD}" presName="FourConn_2-3" presStyleLbl="fgAccFollowNode1" presStyleIdx="1" presStyleCnt="3">
        <dgm:presLayoutVars>
          <dgm:bulletEnabled val="1"/>
        </dgm:presLayoutVars>
      </dgm:prSet>
      <dgm:spPr/>
    </dgm:pt>
    <dgm:pt modelId="{466177A1-632B-4AF4-A4BE-05F435905822}" type="pres">
      <dgm:prSet presAssocID="{E0AAEAA5-7A9B-45FB-B771-8EE65F9248FD}" presName="FourConn_3-4" presStyleLbl="fgAccFollowNode1" presStyleIdx="2" presStyleCnt="3">
        <dgm:presLayoutVars>
          <dgm:bulletEnabled val="1"/>
        </dgm:presLayoutVars>
      </dgm:prSet>
      <dgm:spPr/>
    </dgm:pt>
    <dgm:pt modelId="{8EEDD59E-4521-4A8C-8035-5E6072C56177}" type="pres">
      <dgm:prSet presAssocID="{E0AAEAA5-7A9B-45FB-B771-8EE65F9248FD}" presName="FourNodes_1_text" presStyleLbl="node1" presStyleIdx="3" presStyleCnt="4">
        <dgm:presLayoutVars>
          <dgm:bulletEnabled val="1"/>
        </dgm:presLayoutVars>
      </dgm:prSet>
      <dgm:spPr/>
    </dgm:pt>
    <dgm:pt modelId="{00B30DB8-7093-41D3-8E07-6C63B441E14A}" type="pres">
      <dgm:prSet presAssocID="{E0AAEAA5-7A9B-45FB-B771-8EE65F9248FD}" presName="FourNodes_2_text" presStyleLbl="node1" presStyleIdx="3" presStyleCnt="4">
        <dgm:presLayoutVars>
          <dgm:bulletEnabled val="1"/>
        </dgm:presLayoutVars>
      </dgm:prSet>
      <dgm:spPr/>
    </dgm:pt>
    <dgm:pt modelId="{33FA816A-1CB9-4B1F-B670-CB25F5D071E7}" type="pres">
      <dgm:prSet presAssocID="{E0AAEAA5-7A9B-45FB-B771-8EE65F9248FD}" presName="FourNodes_3_text" presStyleLbl="node1" presStyleIdx="3" presStyleCnt="4">
        <dgm:presLayoutVars>
          <dgm:bulletEnabled val="1"/>
        </dgm:presLayoutVars>
      </dgm:prSet>
      <dgm:spPr/>
    </dgm:pt>
    <dgm:pt modelId="{FE07ECB0-A809-4A9A-92FC-6CFABBD4B086}" type="pres">
      <dgm:prSet presAssocID="{E0AAEAA5-7A9B-45FB-B771-8EE65F9248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ECCC0B-C5D2-4272-A456-29E3C9C84938}" srcId="{E0AAEAA5-7A9B-45FB-B771-8EE65F9248FD}" destId="{14FB1946-150F-4299-B592-E1EFA33C6574}" srcOrd="1" destOrd="0" parTransId="{B9871D41-BE98-4AB9-AF09-6BB729669C82}" sibTransId="{DA1A7965-96BE-4D35-A502-E5AE506F6AF9}"/>
    <dgm:cxn modelId="{A5C71B0E-9D00-4462-900B-45EA63DC8B6A}" type="presOf" srcId="{280C4A28-F2BB-407C-8CC3-0777C3627494}" destId="{8EEDD59E-4521-4A8C-8035-5E6072C56177}" srcOrd="1" destOrd="0" presId="urn:microsoft.com/office/officeart/2005/8/layout/vProcess5"/>
    <dgm:cxn modelId="{FBDB7510-5085-4608-9C37-10C9F4BC8A8F}" type="presOf" srcId="{14FB1946-150F-4299-B592-E1EFA33C6574}" destId="{0DAEB0DF-193C-4B6D-96AD-7EEC8070CFAA}" srcOrd="0" destOrd="0" presId="urn:microsoft.com/office/officeart/2005/8/layout/vProcess5"/>
    <dgm:cxn modelId="{B114C91E-5D7A-4072-9C82-65AFF14CA814}" type="presOf" srcId="{F214779F-EBE8-4098-A129-A634DE67FD01}" destId="{6E4CCF90-A8CB-4E40-A33C-B26AC3AC5D9E}" srcOrd="0" destOrd="0" presId="urn:microsoft.com/office/officeart/2005/8/layout/vProcess5"/>
    <dgm:cxn modelId="{1AC11F2D-FF1B-4D75-9AF7-592FB76FF83C}" type="presOf" srcId="{280C4A28-F2BB-407C-8CC3-0777C3627494}" destId="{419EA8B8-80E0-4CE9-8402-5FA9F5ACE1D4}" srcOrd="0" destOrd="0" presId="urn:microsoft.com/office/officeart/2005/8/layout/vProcess5"/>
    <dgm:cxn modelId="{2B71F32E-C74F-4D64-A5D4-933D25D1A4E5}" type="presOf" srcId="{DA1A7965-96BE-4D35-A502-E5AE506F6AF9}" destId="{A8CAA74A-B55B-435D-9EB8-83C95798BDF9}" srcOrd="0" destOrd="0" presId="urn:microsoft.com/office/officeart/2005/8/layout/vProcess5"/>
    <dgm:cxn modelId="{C3558A37-7E72-4EC9-8A8A-02416C850F7F}" type="presOf" srcId="{AB12D73F-E50A-40A4-891E-29E7F120CA63}" destId="{FE07ECB0-A809-4A9A-92FC-6CFABBD4B086}" srcOrd="1" destOrd="0" presId="urn:microsoft.com/office/officeart/2005/8/layout/vProcess5"/>
    <dgm:cxn modelId="{BD1A139E-7E4F-4122-916E-42B9E9C2049E}" type="presOf" srcId="{C078D41C-E31A-421C-ABDB-F478FB8F92BC}" destId="{33FA816A-1CB9-4B1F-B670-CB25F5D071E7}" srcOrd="1" destOrd="0" presId="urn:microsoft.com/office/officeart/2005/8/layout/vProcess5"/>
    <dgm:cxn modelId="{2AD764A2-5E73-46D0-AF76-5AD4FD6B8B1F}" srcId="{E0AAEAA5-7A9B-45FB-B771-8EE65F9248FD}" destId="{280C4A28-F2BB-407C-8CC3-0777C3627494}" srcOrd="0" destOrd="0" parTransId="{82DE2AA4-DDE5-4F11-B091-6D0149577493}" sibTransId="{F214779F-EBE8-4098-A129-A634DE67FD01}"/>
    <dgm:cxn modelId="{CBC86DA7-12EF-45A5-90B0-69BC88EAB77D}" type="presOf" srcId="{CB0B4B4C-272F-4D5D-8689-2044E8AE8C5F}" destId="{466177A1-632B-4AF4-A4BE-05F435905822}" srcOrd="0" destOrd="0" presId="urn:microsoft.com/office/officeart/2005/8/layout/vProcess5"/>
    <dgm:cxn modelId="{B9ADAFAB-3EFD-487B-8AC0-729076C15EDB}" type="presOf" srcId="{C078D41C-E31A-421C-ABDB-F478FB8F92BC}" destId="{59E3AEE6-8454-4B02-996A-9173A16ECE47}" srcOrd="0" destOrd="0" presId="urn:microsoft.com/office/officeart/2005/8/layout/vProcess5"/>
    <dgm:cxn modelId="{D65484B7-DCBB-4A78-A3A0-40CDC4098647}" srcId="{E0AAEAA5-7A9B-45FB-B771-8EE65F9248FD}" destId="{C078D41C-E31A-421C-ABDB-F478FB8F92BC}" srcOrd="2" destOrd="0" parTransId="{925318F2-1B02-4F02-9884-1134AF8CEC66}" sibTransId="{CB0B4B4C-272F-4D5D-8689-2044E8AE8C5F}"/>
    <dgm:cxn modelId="{78239CBC-EAED-4EFA-BC56-6689BC2EA608}" type="presOf" srcId="{E0AAEAA5-7A9B-45FB-B771-8EE65F9248FD}" destId="{3363492B-CC26-4AB4-B826-DFFFC8369AF1}" srcOrd="0" destOrd="0" presId="urn:microsoft.com/office/officeart/2005/8/layout/vProcess5"/>
    <dgm:cxn modelId="{32F912C5-BBC9-4AFD-AD53-45907EECDC00}" type="presOf" srcId="{14FB1946-150F-4299-B592-E1EFA33C6574}" destId="{00B30DB8-7093-41D3-8E07-6C63B441E14A}" srcOrd="1" destOrd="0" presId="urn:microsoft.com/office/officeart/2005/8/layout/vProcess5"/>
    <dgm:cxn modelId="{8110A1CA-0C17-44F0-B0E4-7AE2D600743F}" srcId="{E0AAEAA5-7A9B-45FB-B771-8EE65F9248FD}" destId="{AB12D73F-E50A-40A4-891E-29E7F120CA63}" srcOrd="3" destOrd="0" parTransId="{F10D23A2-7316-4798-8D2E-532606976254}" sibTransId="{6310E13F-6574-42A2-9A4B-71177D983B64}"/>
    <dgm:cxn modelId="{A17402D7-3CBC-4F77-91ED-DB0E3247A7ED}" type="presOf" srcId="{AB12D73F-E50A-40A4-891E-29E7F120CA63}" destId="{0033E639-C853-418B-9C93-726B5DF48BD6}" srcOrd="0" destOrd="0" presId="urn:microsoft.com/office/officeart/2005/8/layout/vProcess5"/>
    <dgm:cxn modelId="{00840A0C-9F23-4D7D-84B1-D8F1DD312C44}" type="presParOf" srcId="{3363492B-CC26-4AB4-B826-DFFFC8369AF1}" destId="{47CDB1E3-C08B-47D2-B794-59429F558920}" srcOrd="0" destOrd="0" presId="urn:microsoft.com/office/officeart/2005/8/layout/vProcess5"/>
    <dgm:cxn modelId="{6DADCF50-5AA0-4810-B3D6-339B2A8B5472}" type="presParOf" srcId="{3363492B-CC26-4AB4-B826-DFFFC8369AF1}" destId="{419EA8B8-80E0-4CE9-8402-5FA9F5ACE1D4}" srcOrd="1" destOrd="0" presId="urn:microsoft.com/office/officeart/2005/8/layout/vProcess5"/>
    <dgm:cxn modelId="{F7652509-F2D2-41E0-A632-89CDEFC14BD9}" type="presParOf" srcId="{3363492B-CC26-4AB4-B826-DFFFC8369AF1}" destId="{0DAEB0DF-193C-4B6D-96AD-7EEC8070CFAA}" srcOrd="2" destOrd="0" presId="urn:microsoft.com/office/officeart/2005/8/layout/vProcess5"/>
    <dgm:cxn modelId="{D94E1108-5FA2-4B21-905E-D6B8C5CF5228}" type="presParOf" srcId="{3363492B-CC26-4AB4-B826-DFFFC8369AF1}" destId="{59E3AEE6-8454-4B02-996A-9173A16ECE47}" srcOrd="3" destOrd="0" presId="urn:microsoft.com/office/officeart/2005/8/layout/vProcess5"/>
    <dgm:cxn modelId="{B5A593E0-4C83-4E52-8109-AE074B6A9104}" type="presParOf" srcId="{3363492B-CC26-4AB4-B826-DFFFC8369AF1}" destId="{0033E639-C853-418B-9C93-726B5DF48BD6}" srcOrd="4" destOrd="0" presId="urn:microsoft.com/office/officeart/2005/8/layout/vProcess5"/>
    <dgm:cxn modelId="{7F4A933B-39A8-45EF-BE2D-143E958CDED3}" type="presParOf" srcId="{3363492B-CC26-4AB4-B826-DFFFC8369AF1}" destId="{6E4CCF90-A8CB-4E40-A33C-B26AC3AC5D9E}" srcOrd="5" destOrd="0" presId="urn:microsoft.com/office/officeart/2005/8/layout/vProcess5"/>
    <dgm:cxn modelId="{2ADFD827-4B47-4898-9170-8C99160764EC}" type="presParOf" srcId="{3363492B-CC26-4AB4-B826-DFFFC8369AF1}" destId="{A8CAA74A-B55B-435D-9EB8-83C95798BDF9}" srcOrd="6" destOrd="0" presId="urn:microsoft.com/office/officeart/2005/8/layout/vProcess5"/>
    <dgm:cxn modelId="{5CCAA950-1428-411B-9FF5-7684809CB18E}" type="presParOf" srcId="{3363492B-CC26-4AB4-B826-DFFFC8369AF1}" destId="{466177A1-632B-4AF4-A4BE-05F435905822}" srcOrd="7" destOrd="0" presId="urn:microsoft.com/office/officeart/2005/8/layout/vProcess5"/>
    <dgm:cxn modelId="{4EB1D771-1889-4A61-997D-C82A4C83C391}" type="presParOf" srcId="{3363492B-CC26-4AB4-B826-DFFFC8369AF1}" destId="{8EEDD59E-4521-4A8C-8035-5E6072C56177}" srcOrd="8" destOrd="0" presId="urn:microsoft.com/office/officeart/2005/8/layout/vProcess5"/>
    <dgm:cxn modelId="{F8BE1349-6034-4DE1-A12F-A47C4789F942}" type="presParOf" srcId="{3363492B-CC26-4AB4-B826-DFFFC8369AF1}" destId="{00B30DB8-7093-41D3-8E07-6C63B441E14A}" srcOrd="9" destOrd="0" presId="urn:microsoft.com/office/officeart/2005/8/layout/vProcess5"/>
    <dgm:cxn modelId="{CB2BDEA5-5D76-43FE-A782-CF60A78B7B75}" type="presParOf" srcId="{3363492B-CC26-4AB4-B826-DFFFC8369AF1}" destId="{33FA816A-1CB9-4B1F-B670-CB25F5D071E7}" srcOrd="10" destOrd="0" presId="urn:microsoft.com/office/officeart/2005/8/layout/vProcess5"/>
    <dgm:cxn modelId="{2B96F0B6-DB75-4BC9-9AC2-CCFEFF652732}" type="presParOf" srcId="{3363492B-CC26-4AB4-B826-DFFFC8369AF1}" destId="{FE07ECB0-A809-4A9A-92FC-6CFABBD4B0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E2BE1-6711-4C40-AB9C-2F3C18C75461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67DF0-22E3-4D1D-A7F0-83C232C86922}">
      <dgm:prSet/>
      <dgm:spPr/>
      <dgm:t>
        <a:bodyPr/>
        <a:lstStyle/>
        <a:p>
          <a:r>
            <a:rPr lang="en-GB" dirty="0"/>
            <a:t>£427,000 - total </a:t>
          </a:r>
          <a:endParaRPr lang="en-US" dirty="0"/>
        </a:p>
      </dgm:t>
    </dgm:pt>
    <dgm:pt modelId="{ED87193E-FBEF-4A2B-9656-591215CAFAF7}" type="parTrans" cxnId="{D73A7907-4525-4D59-B78C-CCA1A87AF654}">
      <dgm:prSet/>
      <dgm:spPr/>
      <dgm:t>
        <a:bodyPr/>
        <a:lstStyle/>
        <a:p>
          <a:endParaRPr lang="en-US"/>
        </a:p>
      </dgm:t>
    </dgm:pt>
    <dgm:pt modelId="{AEC1FE27-07D9-4837-BAC7-F02BFB4A4852}" type="sibTrans" cxnId="{D73A7907-4525-4D59-B78C-CCA1A87AF654}">
      <dgm:prSet/>
      <dgm:spPr/>
      <dgm:t>
        <a:bodyPr/>
        <a:lstStyle/>
        <a:p>
          <a:endParaRPr lang="en-US"/>
        </a:p>
      </dgm:t>
    </dgm:pt>
    <dgm:pt modelId="{7EFE68F2-E11B-4DA1-A9E2-5D4F2CA7D161}">
      <dgm:prSet/>
      <dgm:spPr/>
      <dgm:t>
        <a:bodyPr/>
        <a:lstStyle/>
        <a:p>
          <a:r>
            <a:rPr lang="en-GB" dirty="0"/>
            <a:t>£300,000 raised </a:t>
          </a:r>
        </a:p>
        <a:p>
          <a:r>
            <a:rPr lang="en-GB" dirty="0"/>
            <a:t>from grants </a:t>
          </a:r>
          <a:endParaRPr lang="en-US" dirty="0"/>
        </a:p>
      </dgm:t>
    </dgm:pt>
    <dgm:pt modelId="{7F6A8CBB-70E6-46A9-A6D4-D6F6936E089C}" type="parTrans" cxnId="{0366C012-0A04-460D-A957-254C10A448DC}">
      <dgm:prSet/>
      <dgm:spPr/>
      <dgm:t>
        <a:bodyPr/>
        <a:lstStyle/>
        <a:p>
          <a:endParaRPr lang="en-US"/>
        </a:p>
      </dgm:t>
    </dgm:pt>
    <dgm:pt modelId="{9ACD3C43-6691-4C13-A15D-480B65B51B36}" type="sibTrans" cxnId="{0366C012-0A04-460D-A957-254C10A448DC}">
      <dgm:prSet/>
      <dgm:spPr/>
      <dgm:t>
        <a:bodyPr/>
        <a:lstStyle/>
        <a:p>
          <a:endParaRPr lang="en-US"/>
        </a:p>
      </dgm:t>
    </dgm:pt>
    <dgm:pt modelId="{5D7944C4-3B06-4F69-9CED-7E361CB67BC3}">
      <dgm:prSet/>
      <dgm:spPr/>
      <dgm:t>
        <a:bodyPr/>
        <a:lstStyle/>
        <a:p>
          <a:r>
            <a:rPr lang="en-GB"/>
            <a:t>£117,000 from donations</a:t>
          </a:r>
          <a:endParaRPr lang="en-US"/>
        </a:p>
      </dgm:t>
    </dgm:pt>
    <dgm:pt modelId="{70A747A0-4613-43D2-92D9-4F476BE6FE4E}" type="parTrans" cxnId="{32B29834-7618-4576-A69C-01E01D30C194}">
      <dgm:prSet/>
      <dgm:spPr/>
      <dgm:t>
        <a:bodyPr/>
        <a:lstStyle/>
        <a:p>
          <a:endParaRPr lang="en-US"/>
        </a:p>
      </dgm:t>
    </dgm:pt>
    <dgm:pt modelId="{827D2C64-2087-49FE-A7D8-652E8E54FB5F}" type="sibTrans" cxnId="{32B29834-7618-4576-A69C-01E01D30C194}">
      <dgm:prSet/>
      <dgm:spPr/>
      <dgm:t>
        <a:bodyPr/>
        <a:lstStyle/>
        <a:p>
          <a:endParaRPr lang="en-US"/>
        </a:p>
      </dgm:t>
    </dgm:pt>
    <dgm:pt modelId="{942B2562-7268-4A0B-9D08-1E83E147D5A1}">
      <dgm:prSet/>
      <dgm:spPr/>
      <dgm:t>
        <a:bodyPr/>
        <a:lstStyle/>
        <a:p>
          <a:r>
            <a:rPr lang="en-GB"/>
            <a:t>Still £10,000 to raise </a:t>
          </a:r>
          <a:endParaRPr lang="en-US"/>
        </a:p>
      </dgm:t>
    </dgm:pt>
    <dgm:pt modelId="{8F7A1DF1-9D19-42AC-A307-ABD4F93DF4A3}" type="parTrans" cxnId="{8A22F2DD-A4FE-490E-9258-DA7EB284A061}">
      <dgm:prSet/>
      <dgm:spPr/>
      <dgm:t>
        <a:bodyPr/>
        <a:lstStyle/>
        <a:p>
          <a:endParaRPr lang="en-US"/>
        </a:p>
      </dgm:t>
    </dgm:pt>
    <dgm:pt modelId="{A2BD4862-DF6F-4389-8F96-6938201B6292}" type="sibTrans" cxnId="{8A22F2DD-A4FE-490E-9258-DA7EB284A061}">
      <dgm:prSet/>
      <dgm:spPr/>
      <dgm:t>
        <a:bodyPr/>
        <a:lstStyle/>
        <a:p>
          <a:endParaRPr lang="en-US"/>
        </a:p>
      </dgm:t>
    </dgm:pt>
    <dgm:pt modelId="{0191EBA2-C1C8-497A-AC0F-EC2BA6B70F97}" type="pres">
      <dgm:prSet presAssocID="{63CE2BE1-6711-4C40-AB9C-2F3C18C75461}" presName="outerComposite" presStyleCnt="0">
        <dgm:presLayoutVars>
          <dgm:chMax val="5"/>
          <dgm:dir/>
          <dgm:resizeHandles val="exact"/>
        </dgm:presLayoutVars>
      </dgm:prSet>
      <dgm:spPr/>
    </dgm:pt>
    <dgm:pt modelId="{8C6AD840-2231-466C-8D02-4B6FB646D101}" type="pres">
      <dgm:prSet presAssocID="{63CE2BE1-6711-4C40-AB9C-2F3C18C75461}" presName="dummyMaxCanvas" presStyleCnt="0">
        <dgm:presLayoutVars/>
      </dgm:prSet>
      <dgm:spPr/>
    </dgm:pt>
    <dgm:pt modelId="{31A7953D-3BD1-408D-8595-45716947A520}" type="pres">
      <dgm:prSet presAssocID="{63CE2BE1-6711-4C40-AB9C-2F3C18C75461}" presName="FourNodes_1" presStyleLbl="node1" presStyleIdx="0" presStyleCnt="4">
        <dgm:presLayoutVars>
          <dgm:bulletEnabled val="1"/>
        </dgm:presLayoutVars>
      </dgm:prSet>
      <dgm:spPr/>
    </dgm:pt>
    <dgm:pt modelId="{42FDCA18-742D-4FEE-939E-48395A5EEECB}" type="pres">
      <dgm:prSet presAssocID="{63CE2BE1-6711-4C40-AB9C-2F3C18C75461}" presName="FourNodes_2" presStyleLbl="node1" presStyleIdx="1" presStyleCnt="4">
        <dgm:presLayoutVars>
          <dgm:bulletEnabled val="1"/>
        </dgm:presLayoutVars>
      </dgm:prSet>
      <dgm:spPr/>
    </dgm:pt>
    <dgm:pt modelId="{6A7BF516-2A9B-4356-92DC-5A89F5BE6D40}" type="pres">
      <dgm:prSet presAssocID="{63CE2BE1-6711-4C40-AB9C-2F3C18C75461}" presName="FourNodes_3" presStyleLbl="node1" presStyleIdx="2" presStyleCnt="4">
        <dgm:presLayoutVars>
          <dgm:bulletEnabled val="1"/>
        </dgm:presLayoutVars>
      </dgm:prSet>
      <dgm:spPr/>
    </dgm:pt>
    <dgm:pt modelId="{C48BF0B8-D883-4664-9BF7-B44960EE5960}" type="pres">
      <dgm:prSet presAssocID="{63CE2BE1-6711-4C40-AB9C-2F3C18C75461}" presName="FourNodes_4" presStyleLbl="node1" presStyleIdx="3" presStyleCnt="4">
        <dgm:presLayoutVars>
          <dgm:bulletEnabled val="1"/>
        </dgm:presLayoutVars>
      </dgm:prSet>
      <dgm:spPr/>
    </dgm:pt>
    <dgm:pt modelId="{640C49F2-EF39-4015-8623-288FD9387E52}" type="pres">
      <dgm:prSet presAssocID="{63CE2BE1-6711-4C40-AB9C-2F3C18C75461}" presName="FourConn_1-2" presStyleLbl="fgAccFollowNode1" presStyleIdx="0" presStyleCnt="3">
        <dgm:presLayoutVars>
          <dgm:bulletEnabled val="1"/>
        </dgm:presLayoutVars>
      </dgm:prSet>
      <dgm:spPr/>
    </dgm:pt>
    <dgm:pt modelId="{685A5A61-CEF3-451C-A1C9-92F3601F358E}" type="pres">
      <dgm:prSet presAssocID="{63CE2BE1-6711-4C40-AB9C-2F3C18C75461}" presName="FourConn_2-3" presStyleLbl="fgAccFollowNode1" presStyleIdx="1" presStyleCnt="3">
        <dgm:presLayoutVars>
          <dgm:bulletEnabled val="1"/>
        </dgm:presLayoutVars>
      </dgm:prSet>
      <dgm:spPr/>
    </dgm:pt>
    <dgm:pt modelId="{729B7C47-C7C0-49AB-B30E-C45330704F7B}" type="pres">
      <dgm:prSet presAssocID="{63CE2BE1-6711-4C40-AB9C-2F3C18C75461}" presName="FourConn_3-4" presStyleLbl="fgAccFollowNode1" presStyleIdx="2" presStyleCnt="3">
        <dgm:presLayoutVars>
          <dgm:bulletEnabled val="1"/>
        </dgm:presLayoutVars>
      </dgm:prSet>
      <dgm:spPr/>
    </dgm:pt>
    <dgm:pt modelId="{A0ECB485-B4D5-445B-B467-3D7F9F597FC5}" type="pres">
      <dgm:prSet presAssocID="{63CE2BE1-6711-4C40-AB9C-2F3C18C75461}" presName="FourNodes_1_text" presStyleLbl="node1" presStyleIdx="3" presStyleCnt="4">
        <dgm:presLayoutVars>
          <dgm:bulletEnabled val="1"/>
        </dgm:presLayoutVars>
      </dgm:prSet>
      <dgm:spPr/>
    </dgm:pt>
    <dgm:pt modelId="{BD5B43C1-2CE8-4E03-9B57-BA0F9DEF274D}" type="pres">
      <dgm:prSet presAssocID="{63CE2BE1-6711-4C40-AB9C-2F3C18C75461}" presName="FourNodes_2_text" presStyleLbl="node1" presStyleIdx="3" presStyleCnt="4">
        <dgm:presLayoutVars>
          <dgm:bulletEnabled val="1"/>
        </dgm:presLayoutVars>
      </dgm:prSet>
      <dgm:spPr/>
    </dgm:pt>
    <dgm:pt modelId="{F465D075-F8C8-4A05-ADEE-C324185601F4}" type="pres">
      <dgm:prSet presAssocID="{63CE2BE1-6711-4C40-AB9C-2F3C18C75461}" presName="FourNodes_3_text" presStyleLbl="node1" presStyleIdx="3" presStyleCnt="4">
        <dgm:presLayoutVars>
          <dgm:bulletEnabled val="1"/>
        </dgm:presLayoutVars>
      </dgm:prSet>
      <dgm:spPr/>
    </dgm:pt>
    <dgm:pt modelId="{ABB65BE4-21CC-4475-B8F0-708550174C15}" type="pres">
      <dgm:prSet presAssocID="{63CE2BE1-6711-4C40-AB9C-2F3C18C7546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73A7907-4525-4D59-B78C-CCA1A87AF654}" srcId="{63CE2BE1-6711-4C40-AB9C-2F3C18C75461}" destId="{16367DF0-22E3-4D1D-A7F0-83C232C86922}" srcOrd="0" destOrd="0" parTransId="{ED87193E-FBEF-4A2B-9656-591215CAFAF7}" sibTransId="{AEC1FE27-07D9-4837-BAC7-F02BFB4A4852}"/>
    <dgm:cxn modelId="{0366C012-0A04-460D-A957-254C10A448DC}" srcId="{63CE2BE1-6711-4C40-AB9C-2F3C18C75461}" destId="{7EFE68F2-E11B-4DA1-A9E2-5D4F2CA7D161}" srcOrd="1" destOrd="0" parTransId="{7F6A8CBB-70E6-46A9-A6D4-D6F6936E089C}" sibTransId="{9ACD3C43-6691-4C13-A15D-480B65B51B36}"/>
    <dgm:cxn modelId="{614AF326-AF4C-461B-8D46-B968EBE9ED6B}" type="presOf" srcId="{942B2562-7268-4A0B-9D08-1E83E147D5A1}" destId="{ABB65BE4-21CC-4475-B8F0-708550174C15}" srcOrd="1" destOrd="0" presId="urn:microsoft.com/office/officeart/2005/8/layout/vProcess5"/>
    <dgm:cxn modelId="{32B29834-7618-4576-A69C-01E01D30C194}" srcId="{63CE2BE1-6711-4C40-AB9C-2F3C18C75461}" destId="{5D7944C4-3B06-4F69-9CED-7E361CB67BC3}" srcOrd="2" destOrd="0" parTransId="{70A747A0-4613-43D2-92D9-4F476BE6FE4E}" sibTransId="{827D2C64-2087-49FE-A7D8-652E8E54FB5F}"/>
    <dgm:cxn modelId="{1F695864-825F-4D63-ADA8-FAE60351C899}" type="presOf" srcId="{63CE2BE1-6711-4C40-AB9C-2F3C18C75461}" destId="{0191EBA2-C1C8-497A-AC0F-EC2BA6B70F97}" srcOrd="0" destOrd="0" presId="urn:microsoft.com/office/officeart/2005/8/layout/vProcess5"/>
    <dgm:cxn modelId="{317F406F-9DB9-408E-B65A-EA5578E6D707}" type="presOf" srcId="{16367DF0-22E3-4D1D-A7F0-83C232C86922}" destId="{31A7953D-3BD1-408D-8595-45716947A520}" srcOrd="0" destOrd="0" presId="urn:microsoft.com/office/officeart/2005/8/layout/vProcess5"/>
    <dgm:cxn modelId="{1F0DC452-9141-416F-9763-16E0A72D6C1F}" type="presOf" srcId="{827D2C64-2087-49FE-A7D8-652E8E54FB5F}" destId="{729B7C47-C7C0-49AB-B30E-C45330704F7B}" srcOrd="0" destOrd="0" presId="urn:microsoft.com/office/officeart/2005/8/layout/vProcess5"/>
    <dgm:cxn modelId="{F248D57B-5578-4E5A-BE0F-44717511B214}" type="presOf" srcId="{9ACD3C43-6691-4C13-A15D-480B65B51B36}" destId="{685A5A61-CEF3-451C-A1C9-92F3601F358E}" srcOrd="0" destOrd="0" presId="urn:microsoft.com/office/officeart/2005/8/layout/vProcess5"/>
    <dgm:cxn modelId="{235FC49C-8D5E-4502-9A9B-25CACEB67DC5}" type="presOf" srcId="{942B2562-7268-4A0B-9D08-1E83E147D5A1}" destId="{C48BF0B8-D883-4664-9BF7-B44960EE5960}" srcOrd="0" destOrd="0" presId="urn:microsoft.com/office/officeart/2005/8/layout/vProcess5"/>
    <dgm:cxn modelId="{DBF173A9-E19F-4752-9050-7C7F4E0993E2}" type="presOf" srcId="{7EFE68F2-E11B-4DA1-A9E2-5D4F2CA7D161}" destId="{BD5B43C1-2CE8-4E03-9B57-BA0F9DEF274D}" srcOrd="1" destOrd="0" presId="urn:microsoft.com/office/officeart/2005/8/layout/vProcess5"/>
    <dgm:cxn modelId="{BD1FC6CA-B370-4CFF-843F-8819EA65AEEE}" type="presOf" srcId="{AEC1FE27-07D9-4837-BAC7-F02BFB4A4852}" destId="{640C49F2-EF39-4015-8623-288FD9387E52}" srcOrd="0" destOrd="0" presId="urn:microsoft.com/office/officeart/2005/8/layout/vProcess5"/>
    <dgm:cxn modelId="{ABAF9AD0-31E5-49D8-824C-5C832E3350A9}" type="presOf" srcId="{16367DF0-22E3-4D1D-A7F0-83C232C86922}" destId="{A0ECB485-B4D5-445B-B467-3D7F9F597FC5}" srcOrd="1" destOrd="0" presId="urn:microsoft.com/office/officeart/2005/8/layout/vProcess5"/>
    <dgm:cxn modelId="{2506DADB-991A-41E3-A713-DA1459EB1CF1}" type="presOf" srcId="{5D7944C4-3B06-4F69-9CED-7E361CB67BC3}" destId="{F465D075-F8C8-4A05-ADEE-C324185601F4}" srcOrd="1" destOrd="0" presId="urn:microsoft.com/office/officeart/2005/8/layout/vProcess5"/>
    <dgm:cxn modelId="{8A22F2DD-A4FE-490E-9258-DA7EB284A061}" srcId="{63CE2BE1-6711-4C40-AB9C-2F3C18C75461}" destId="{942B2562-7268-4A0B-9D08-1E83E147D5A1}" srcOrd="3" destOrd="0" parTransId="{8F7A1DF1-9D19-42AC-A307-ABD4F93DF4A3}" sibTransId="{A2BD4862-DF6F-4389-8F96-6938201B6292}"/>
    <dgm:cxn modelId="{0B433DE2-6B0D-47A2-91CC-D9810B7AC7AB}" type="presOf" srcId="{5D7944C4-3B06-4F69-9CED-7E361CB67BC3}" destId="{6A7BF516-2A9B-4356-92DC-5A89F5BE6D40}" srcOrd="0" destOrd="0" presId="urn:microsoft.com/office/officeart/2005/8/layout/vProcess5"/>
    <dgm:cxn modelId="{E596F6EB-9888-47B1-95C5-670475B2D2C9}" type="presOf" srcId="{7EFE68F2-E11B-4DA1-A9E2-5D4F2CA7D161}" destId="{42FDCA18-742D-4FEE-939E-48395A5EEECB}" srcOrd="0" destOrd="0" presId="urn:microsoft.com/office/officeart/2005/8/layout/vProcess5"/>
    <dgm:cxn modelId="{998458A0-7B46-4ACD-AE75-B5C4EC8B95DB}" type="presParOf" srcId="{0191EBA2-C1C8-497A-AC0F-EC2BA6B70F97}" destId="{8C6AD840-2231-466C-8D02-4B6FB646D101}" srcOrd="0" destOrd="0" presId="urn:microsoft.com/office/officeart/2005/8/layout/vProcess5"/>
    <dgm:cxn modelId="{5C5D0998-CC43-4A30-A957-6183DA61D411}" type="presParOf" srcId="{0191EBA2-C1C8-497A-AC0F-EC2BA6B70F97}" destId="{31A7953D-3BD1-408D-8595-45716947A520}" srcOrd="1" destOrd="0" presId="urn:microsoft.com/office/officeart/2005/8/layout/vProcess5"/>
    <dgm:cxn modelId="{3D695F18-3E58-42A7-B0E2-DAB96B0B0A3C}" type="presParOf" srcId="{0191EBA2-C1C8-497A-AC0F-EC2BA6B70F97}" destId="{42FDCA18-742D-4FEE-939E-48395A5EEECB}" srcOrd="2" destOrd="0" presId="urn:microsoft.com/office/officeart/2005/8/layout/vProcess5"/>
    <dgm:cxn modelId="{3373CAE4-ECB1-4902-BBD2-BEB23C9CAEF4}" type="presParOf" srcId="{0191EBA2-C1C8-497A-AC0F-EC2BA6B70F97}" destId="{6A7BF516-2A9B-4356-92DC-5A89F5BE6D40}" srcOrd="3" destOrd="0" presId="urn:microsoft.com/office/officeart/2005/8/layout/vProcess5"/>
    <dgm:cxn modelId="{0C657904-82E0-4A44-AE4E-9F6F9C420183}" type="presParOf" srcId="{0191EBA2-C1C8-497A-AC0F-EC2BA6B70F97}" destId="{C48BF0B8-D883-4664-9BF7-B44960EE5960}" srcOrd="4" destOrd="0" presId="urn:microsoft.com/office/officeart/2005/8/layout/vProcess5"/>
    <dgm:cxn modelId="{76A8EB5B-AC92-4D4B-8E25-35498EAF0585}" type="presParOf" srcId="{0191EBA2-C1C8-497A-AC0F-EC2BA6B70F97}" destId="{640C49F2-EF39-4015-8623-288FD9387E52}" srcOrd="5" destOrd="0" presId="urn:microsoft.com/office/officeart/2005/8/layout/vProcess5"/>
    <dgm:cxn modelId="{029DB75D-6A40-4CBD-A250-404129C160B4}" type="presParOf" srcId="{0191EBA2-C1C8-497A-AC0F-EC2BA6B70F97}" destId="{685A5A61-CEF3-451C-A1C9-92F3601F358E}" srcOrd="6" destOrd="0" presId="urn:microsoft.com/office/officeart/2005/8/layout/vProcess5"/>
    <dgm:cxn modelId="{B300B4E8-0614-4106-BB04-5630EEE92D70}" type="presParOf" srcId="{0191EBA2-C1C8-497A-AC0F-EC2BA6B70F97}" destId="{729B7C47-C7C0-49AB-B30E-C45330704F7B}" srcOrd="7" destOrd="0" presId="urn:microsoft.com/office/officeart/2005/8/layout/vProcess5"/>
    <dgm:cxn modelId="{A3F51FC7-46AC-497A-BBAB-1D5ED8DC52A5}" type="presParOf" srcId="{0191EBA2-C1C8-497A-AC0F-EC2BA6B70F97}" destId="{A0ECB485-B4D5-445B-B467-3D7F9F597FC5}" srcOrd="8" destOrd="0" presId="urn:microsoft.com/office/officeart/2005/8/layout/vProcess5"/>
    <dgm:cxn modelId="{2FA7875E-EB49-4CA5-86F7-DF2F1F283A79}" type="presParOf" srcId="{0191EBA2-C1C8-497A-AC0F-EC2BA6B70F97}" destId="{BD5B43C1-2CE8-4E03-9B57-BA0F9DEF274D}" srcOrd="9" destOrd="0" presId="urn:microsoft.com/office/officeart/2005/8/layout/vProcess5"/>
    <dgm:cxn modelId="{630253D5-3ED8-4442-B758-867A92F2B367}" type="presParOf" srcId="{0191EBA2-C1C8-497A-AC0F-EC2BA6B70F97}" destId="{F465D075-F8C8-4A05-ADEE-C324185601F4}" srcOrd="10" destOrd="0" presId="urn:microsoft.com/office/officeart/2005/8/layout/vProcess5"/>
    <dgm:cxn modelId="{941A3494-F7F0-49C6-B88E-EC6B2AD28241}" type="presParOf" srcId="{0191EBA2-C1C8-497A-AC0F-EC2BA6B70F97}" destId="{ABB65BE4-21CC-4475-B8F0-708550174C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9301-5594-457E-8CBA-656B15A3779F}">
      <dsp:nvSpPr>
        <dsp:cNvPr id="0" name=""/>
        <dsp:cNvSpPr/>
      </dsp:nvSpPr>
      <dsp:spPr>
        <a:xfrm>
          <a:off x="0" y="476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C5CFE-467C-4DAD-A5EE-54DD5E0EEE72}">
      <dsp:nvSpPr>
        <dsp:cNvPr id="0" name=""/>
        <dsp:cNvSpPr/>
      </dsp:nvSpPr>
      <dsp:spPr>
        <a:xfrm>
          <a:off x="337319" y="251375"/>
          <a:ext cx="613307" cy="613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33259-04AF-4D40-BE31-BA135133CD87}">
      <dsp:nvSpPr>
        <dsp:cNvPr id="0" name=""/>
        <dsp:cNvSpPr/>
      </dsp:nvSpPr>
      <dsp:spPr>
        <a:xfrm>
          <a:off x="1287945" y="476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support and encourage all forms of art and artists in the town</a:t>
          </a:r>
          <a:endParaRPr lang="en-US" sz="2500" kern="1200"/>
        </a:p>
      </dsp:txBody>
      <dsp:txXfrm>
        <a:off x="1287945" y="476"/>
        <a:ext cx="9154502" cy="1115104"/>
      </dsp:txXfrm>
    </dsp:sp>
    <dsp:sp modelId="{F7E3E821-31E5-47EB-AD49-B2869977898F}">
      <dsp:nvSpPr>
        <dsp:cNvPr id="0" name=""/>
        <dsp:cNvSpPr/>
      </dsp:nvSpPr>
      <dsp:spPr>
        <a:xfrm>
          <a:off x="0" y="139435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A2EBC-931A-4E24-9848-13F351F4E3BE}">
      <dsp:nvSpPr>
        <dsp:cNvPr id="0" name=""/>
        <dsp:cNvSpPr/>
      </dsp:nvSpPr>
      <dsp:spPr>
        <a:xfrm>
          <a:off x="337319" y="1645255"/>
          <a:ext cx="613307" cy="61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8E68A-AC2C-4A46-BE98-EC755678A849}">
      <dsp:nvSpPr>
        <dsp:cNvPr id="0" name=""/>
        <dsp:cNvSpPr/>
      </dsp:nvSpPr>
      <dsp:spPr>
        <a:xfrm>
          <a:off x="1287945" y="139435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offer low cost, high value events in the church spaces</a:t>
          </a:r>
          <a:endParaRPr lang="en-US" sz="2500" kern="1200"/>
        </a:p>
      </dsp:txBody>
      <dsp:txXfrm>
        <a:off x="1287945" y="1394357"/>
        <a:ext cx="9154502" cy="1115104"/>
      </dsp:txXfrm>
    </dsp:sp>
    <dsp:sp modelId="{4B69E7CA-90B9-4D37-8C8E-EBBE4FEB5324}">
      <dsp:nvSpPr>
        <dsp:cNvPr id="0" name=""/>
        <dsp:cNvSpPr/>
      </dsp:nvSpPr>
      <dsp:spPr>
        <a:xfrm>
          <a:off x="0" y="2788237"/>
          <a:ext cx="10442448" cy="11151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E7C5D-9F89-47B8-8802-2BD3EB15F479}">
      <dsp:nvSpPr>
        <dsp:cNvPr id="0" name=""/>
        <dsp:cNvSpPr/>
      </dsp:nvSpPr>
      <dsp:spPr>
        <a:xfrm>
          <a:off x="337319" y="3039136"/>
          <a:ext cx="613307" cy="613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5F2E-222A-4E9F-A929-DA8FA83B313F}">
      <dsp:nvSpPr>
        <dsp:cNvPr id="0" name=""/>
        <dsp:cNvSpPr/>
      </dsp:nvSpPr>
      <dsp:spPr>
        <a:xfrm>
          <a:off x="1287945" y="2788237"/>
          <a:ext cx="9154502" cy="1115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15" tIns="118015" rIns="118015" bIns="1180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work with other organisations, artists and groups to see Kettering’s art scene grow. </a:t>
          </a:r>
          <a:endParaRPr lang="en-US" sz="2500" kern="1200"/>
        </a:p>
      </dsp:txBody>
      <dsp:txXfrm>
        <a:off x="1287945" y="2788237"/>
        <a:ext cx="9154502" cy="111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EA8B8-80E0-4CE9-8402-5FA9F5ACE1D4}">
      <dsp:nvSpPr>
        <dsp:cNvPr id="0" name=""/>
        <dsp:cNvSpPr/>
      </dsp:nvSpPr>
      <dsp:spPr>
        <a:xfrm>
          <a:off x="0" y="0"/>
          <a:ext cx="8353958" cy="85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Underfloor heating</a:t>
          </a:r>
          <a:endParaRPr lang="en-US" sz="3700" kern="1200"/>
        </a:p>
      </dsp:txBody>
      <dsp:txXfrm>
        <a:off x="25155" y="25155"/>
        <a:ext cx="7354630" cy="808530"/>
      </dsp:txXfrm>
    </dsp:sp>
    <dsp:sp modelId="{0DAEB0DF-193C-4B6D-96AD-7EEC8070CFAA}">
      <dsp:nvSpPr>
        <dsp:cNvPr id="0" name=""/>
        <dsp:cNvSpPr/>
      </dsp:nvSpPr>
      <dsp:spPr>
        <a:xfrm>
          <a:off x="699644" y="1014992"/>
          <a:ext cx="8353958" cy="85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Accessible and flexible space</a:t>
          </a:r>
          <a:endParaRPr lang="en-US" sz="3700" kern="1200"/>
        </a:p>
      </dsp:txBody>
      <dsp:txXfrm>
        <a:off x="724799" y="1040147"/>
        <a:ext cx="7045758" cy="808530"/>
      </dsp:txXfrm>
    </dsp:sp>
    <dsp:sp modelId="{59E3AEE6-8454-4B02-996A-9173A16ECE47}">
      <dsp:nvSpPr>
        <dsp:cNvPr id="0" name=""/>
        <dsp:cNvSpPr/>
      </dsp:nvSpPr>
      <dsp:spPr>
        <a:xfrm>
          <a:off x="1388845" y="2029985"/>
          <a:ext cx="8353958" cy="85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Upgrade technology and electrics</a:t>
          </a:r>
          <a:endParaRPr lang="en-US" sz="3700" kern="1200"/>
        </a:p>
      </dsp:txBody>
      <dsp:txXfrm>
        <a:off x="1414000" y="2055140"/>
        <a:ext cx="7056200" cy="808530"/>
      </dsp:txXfrm>
    </dsp:sp>
    <dsp:sp modelId="{0033E639-C853-418B-9C93-726B5DF48BD6}">
      <dsp:nvSpPr>
        <dsp:cNvPr id="0" name=""/>
        <dsp:cNvSpPr/>
      </dsp:nvSpPr>
      <dsp:spPr>
        <a:xfrm>
          <a:off x="2088489" y="3044978"/>
          <a:ext cx="8353958" cy="85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Larger stage with accessible ramp </a:t>
          </a:r>
          <a:endParaRPr lang="en-US" sz="3700" kern="1200"/>
        </a:p>
      </dsp:txBody>
      <dsp:txXfrm>
        <a:off x="2113644" y="3070133"/>
        <a:ext cx="7045758" cy="808530"/>
      </dsp:txXfrm>
    </dsp:sp>
    <dsp:sp modelId="{6E4CCF90-A8CB-4E40-A33C-B26AC3AC5D9E}">
      <dsp:nvSpPr>
        <dsp:cNvPr id="0" name=""/>
        <dsp:cNvSpPr/>
      </dsp:nvSpPr>
      <dsp:spPr>
        <a:xfrm>
          <a:off x="7795712" y="657793"/>
          <a:ext cx="558246" cy="558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21317" y="657793"/>
        <a:ext cx="307036" cy="420080"/>
      </dsp:txXfrm>
    </dsp:sp>
    <dsp:sp modelId="{A8CAA74A-B55B-435D-9EB8-83C95798BDF9}">
      <dsp:nvSpPr>
        <dsp:cNvPr id="0" name=""/>
        <dsp:cNvSpPr/>
      </dsp:nvSpPr>
      <dsp:spPr>
        <a:xfrm>
          <a:off x="8495356" y="1672786"/>
          <a:ext cx="558246" cy="558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20961" y="1672786"/>
        <a:ext cx="307036" cy="420080"/>
      </dsp:txXfrm>
    </dsp:sp>
    <dsp:sp modelId="{466177A1-632B-4AF4-A4BE-05F435905822}">
      <dsp:nvSpPr>
        <dsp:cNvPr id="0" name=""/>
        <dsp:cNvSpPr/>
      </dsp:nvSpPr>
      <dsp:spPr>
        <a:xfrm>
          <a:off x="9184557" y="2687779"/>
          <a:ext cx="558246" cy="5582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10162" y="2687779"/>
        <a:ext cx="307036" cy="4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953D-3BD1-408D-8595-45716947A520}">
      <dsp:nvSpPr>
        <dsp:cNvPr id="0" name=""/>
        <dsp:cNvSpPr/>
      </dsp:nvSpPr>
      <dsp:spPr>
        <a:xfrm>
          <a:off x="0" y="0"/>
          <a:ext cx="4737991" cy="1111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£427,000 - total </a:t>
          </a:r>
          <a:endParaRPr lang="en-US" sz="2500" kern="1200" dirty="0"/>
        </a:p>
      </dsp:txBody>
      <dsp:txXfrm>
        <a:off x="32561" y="32561"/>
        <a:ext cx="3444440" cy="1046578"/>
      </dsp:txXfrm>
    </dsp:sp>
    <dsp:sp modelId="{42FDCA18-742D-4FEE-939E-48395A5EEECB}">
      <dsp:nvSpPr>
        <dsp:cNvPr id="0" name=""/>
        <dsp:cNvSpPr/>
      </dsp:nvSpPr>
      <dsp:spPr>
        <a:xfrm>
          <a:off x="396806" y="1313827"/>
          <a:ext cx="4737991" cy="1111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£300,000 raised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from grants </a:t>
          </a:r>
          <a:endParaRPr lang="en-US" sz="2500" kern="1200" dirty="0"/>
        </a:p>
      </dsp:txBody>
      <dsp:txXfrm>
        <a:off x="429367" y="1346388"/>
        <a:ext cx="3553457" cy="1046578"/>
      </dsp:txXfrm>
    </dsp:sp>
    <dsp:sp modelId="{6A7BF516-2A9B-4356-92DC-5A89F5BE6D40}">
      <dsp:nvSpPr>
        <dsp:cNvPr id="0" name=""/>
        <dsp:cNvSpPr/>
      </dsp:nvSpPr>
      <dsp:spPr>
        <a:xfrm>
          <a:off x="787691" y="2627655"/>
          <a:ext cx="4737991" cy="1111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£117,000 from donations</a:t>
          </a:r>
          <a:endParaRPr lang="en-US" sz="2500" kern="1200"/>
        </a:p>
      </dsp:txBody>
      <dsp:txXfrm>
        <a:off x="820252" y="2660216"/>
        <a:ext cx="3559379" cy="1046578"/>
      </dsp:txXfrm>
    </dsp:sp>
    <dsp:sp modelId="{C48BF0B8-D883-4664-9BF7-B44960EE5960}">
      <dsp:nvSpPr>
        <dsp:cNvPr id="0" name=""/>
        <dsp:cNvSpPr/>
      </dsp:nvSpPr>
      <dsp:spPr>
        <a:xfrm>
          <a:off x="1184497" y="3941482"/>
          <a:ext cx="4737991" cy="1111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Still £10,000 to raise </a:t>
          </a:r>
          <a:endParaRPr lang="en-US" sz="2500" kern="1200"/>
        </a:p>
      </dsp:txBody>
      <dsp:txXfrm>
        <a:off x="1217058" y="3974043"/>
        <a:ext cx="3553457" cy="1046578"/>
      </dsp:txXfrm>
    </dsp:sp>
    <dsp:sp modelId="{640C49F2-EF39-4015-8623-288FD9387E52}">
      <dsp:nvSpPr>
        <dsp:cNvPr id="0" name=""/>
        <dsp:cNvSpPr/>
      </dsp:nvSpPr>
      <dsp:spPr>
        <a:xfrm>
          <a:off x="4015386" y="851461"/>
          <a:ext cx="722605" cy="722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177972" y="851461"/>
        <a:ext cx="397433" cy="543760"/>
      </dsp:txXfrm>
    </dsp:sp>
    <dsp:sp modelId="{685A5A61-CEF3-451C-A1C9-92F3601F358E}">
      <dsp:nvSpPr>
        <dsp:cNvPr id="0" name=""/>
        <dsp:cNvSpPr/>
      </dsp:nvSpPr>
      <dsp:spPr>
        <a:xfrm>
          <a:off x="4412192" y="2165288"/>
          <a:ext cx="722605" cy="722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574778" y="2165288"/>
        <a:ext cx="397433" cy="543760"/>
      </dsp:txXfrm>
    </dsp:sp>
    <dsp:sp modelId="{729B7C47-C7C0-49AB-B30E-C45330704F7B}">
      <dsp:nvSpPr>
        <dsp:cNvPr id="0" name=""/>
        <dsp:cNvSpPr/>
      </dsp:nvSpPr>
      <dsp:spPr>
        <a:xfrm>
          <a:off x="4803077" y="3479116"/>
          <a:ext cx="722605" cy="722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65663" y="3479116"/>
        <a:ext cx="397433" cy="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3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building and a circle&#10;&#10;Description automatically generated">
            <a:extLst>
              <a:ext uri="{FF2B5EF4-FFF2-40B4-BE49-F238E27FC236}">
                <a16:creationId xmlns:a16="http://schemas.microsoft.com/office/drawing/2014/main" id="{A1C842C1-CE98-AD71-8826-A79B808F2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20610"/>
            <a:ext cx="10905066" cy="38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5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781A-20F1-4724-62D4-BA0699FB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Aims: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DD97-A720-CBBC-7DA3-8F30A000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732D-D064-9582-9DC7-581F9C11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596F3-9CA8-70A5-1AD8-4A3BCA1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92C5B75-E6FB-D579-E0DF-B8D3A889F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538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hurch&#10;&#10;Description automatically generated">
            <a:extLst>
              <a:ext uri="{FF2B5EF4-FFF2-40B4-BE49-F238E27FC236}">
                <a16:creationId xmlns:a16="http://schemas.microsoft.com/office/drawing/2014/main" id="{28A5F537-15D6-6EE3-F790-E7CD67DBD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26" y="237450"/>
            <a:ext cx="2504457" cy="16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1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322C-8503-0301-7289-AE0BD7AF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Recent news</a:t>
            </a:r>
          </a:p>
        </p:txBody>
      </p:sp>
      <p:pic>
        <p:nvPicPr>
          <p:cNvPr id="8" name="Content Placeholder 7" descr="A large stone building with arched windows&#10;&#10;Description automatically generated with medium confidence">
            <a:extLst>
              <a:ext uri="{FF2B5EF4-FFF2-40B4-BE49-F238E27FC236}">
                <a16:creationId xmlns:a16="http://schemas.microsoft.com/office/drawing/2014/main" id="{633EC5C2-95BC-FAF8-D7AF-8AA528C14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20344"/>
          <a:stretch/>
        </p:blipFill>
        <p:spPr>
          <a:xfrm>
            <a:off x="877824" y="2157984"/>
            <a:ext cx="10442448" cy="3903819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F892-A55D-9AE5-D8F9-2D72E55F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AAA1-DA22-9094-7411-EC046042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D405-173E-F546-E483-10137A21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3D43-77B9-27BA-59E7-FA5EC35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9F2EB-348B-32A8-212A-CAC1C4ED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69CEC-18A0-D26D-1F36-44008B3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construction site with a large window&#10;&#10;Description automatically generated with medium confidence">
            <a:extLst>
              <a:ext uri="{FF2B5EF4-FFF2-40B4-BE49-F238E27FC236}">
                <a16:creationId xmlns:a16="http://schemas.microsoft.com/office/drawing/2014/main" id="{01C86771-9BED-E334-F077-54AF949C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AF0C-6F5E-C2CE-6A33-FB15D654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</p:spPr>
        <p:txBody>
          <a:bodyPr anchor="b">
            <a:normAutofit/>
          </a:bodyPr>
          <a:lstStyle/>
          <a:p>
            <a:r>
              <a:rPr lang="en-GB" dirty="0"/>
              <a:t>What will the project 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93942-A109-88D4-0560-FD3EC5B6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CB77-C4F1-A8DF-92B7-84E8DF7D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BEA1B-8921-C556-8C20-4EEC092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2E7C09-CD21-AAAF-2404-49E1996B9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639605"/>
              </p:ext>
            </p:extLst>
          </p:nvPr>
        </p:nvGraphicFramePr>
        <p:xfrm>
          <a:off x="877824" y="2157984"/>
          <a:ext cx="10442448" cy="390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55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9C959A0-DFB2-6ED2-5381-84BEAB34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971F38D-542A-ACC3-6B0C-1ECC8E08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7984-B9D7-044A-F1BA-DEED36C4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2/21/2024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5F4C1-8A48-0717-081C-5069EEFE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E7AD770-33BF-5934-CC08-67FBA80AD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08460"/>
              </p:ext>
            </p:extLst>
          </p:nvPr>
        </p:nvGraphicFramePr>
        <p:xfrm>
          <a:off x="5432898" y="807867"/>
          <a:ext cx="5922489" cy="505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logo for a church&#10;&#10;Description automatically generated">
            <a:extLst>
              <a:ext uri="{FF2B5EF4-FFF2-40B4-BE49-F238E27FC236}">
                <a16:creationId xmlns:a16="http://schemas.microsoft.com/office/drawing/2014/main" id="{7233BC18-985B-B2D9-E234-D3A4EC1E1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513290"/>
            <a:ext cx="4573513" cy="29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2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F8BA-AC02-1339-A2A5-22AE088C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04" y="933642"/>
            <a:ext cx="3876656" cy="5422708"/>
          </a:xfrm>
        </p:spPr>
        <p:txBody>
          <a:bodyPr>
            <a:normAutofit fontScale="90000"/>
          </a:bodyPr>
          <a:lstStyle/>
          <a:p>
            <a:r>
              <a:rPr lang="en-GB" dirty="0"/>
              <a:t>Richard Coles our new patron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Soft reopen in June with</a:t>
            </a:r>
            <a:br>
              <a:rPr lang="en-GB" dirty="0"/>
            </a:br>
            <a:r>
              <a:rPr lang="en-GB" dirty="0"/>
              <a:t>Tresham art display, Kettfest, Have a go Arts day and Board game convention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Full celebration in September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Return of full events</a:t>
            </a:r>
            <a:br>
              <a:rPr lang="en-GB" dirty="0"/>
            </a:b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E07C3-0B02-462D-4C9A-49E58BAD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2/21/2024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3F020-7D07-EFB6-137D-1CDE32C0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Reverend Richard Coles">
            <a:extLst>
              <a:ext uri="{FF2B5EF4-FFF2-40B4-BE49-F238E27FC236}">
                <a16:creationId xmlns:a16="http://schemas.microsoft.com/office/drawing/2014/main" id="{D3A7F01C-6B58-772F-6BED-5607685B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51" y="375920"/>
            <a:ext cx="4800245" cy="27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in a church&#10;&#10;Description automatically generated">
            <a:extLst>
              <a:ext uri="{FF2B5EF4-FFF2-40B4-BE49-F238E27FC236}">
                <a16:creationId xmlns:a16="http://schemas.microsoft.com/office/drawing/2014/main" id="{DA609D5D-EC4D-F245-7E28-2544E92A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42" y="3429000"/>
            <a:ext cx="5680569" cy="3195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ECC781-B360-48D1-C549-F0EE345D8A58}"/>
              </a:ext>
            </a:extLst>
          </p:cNvPr>
          <p:cNvSpPr txBox="1"/>
          <p:nvPr/>
        </p:nvSpPr>
        <p:spPr>
          <a:xfrm>
            <a:off x="603904" y="426720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/>
              <a:t>In other </a:t>
            </a:r>
            <a:r>
              <a:rPr lang="en-GB" sz="2800" b="1" u="sng" dirty="0"/>
              <a:t>news: </a:t>
            </a:r>
          </a:p>
        </p:txBody>
      </p:sp>
    </p:spTree>
    <p:extLst>
      <p:ext uri="{BB962C8B-B14F-4D97-AF65-F5344CB8AC3E}">
        <p14:creationId xmlns:p14="http://schemas.microsoft.com/office/powerpoint/2010/main" val="2499723713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cad13-9fe1-4b05-83cd-be575274fc3f" xsi:nil="true"/>
    <lcf76f155ced4ddcb4097134ff3c332f xmlns="8a79b042-d511-46e5-ad15-39d624c983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8FD9AF-95E1-4015-8A88-49139F27BA71}"/>
</file>

<file path=customXml/itemProps2.xml><?xml version="1.0" encoding="utf-8"?>
<ds:datastoreItem xmlns:ds="http://schemas.openxmlformats.org/officeDocument/2006/customXml" ds:itemID="{1550FE55-11A1-4746-A14D-7CE8B1A2BA8F}"/>
</file>

<file path=customXml/itemProps3.xml><?xml version="1.0" encoding="utf-8"?>
<ds:datastoreItem xmlns:ds="http://schemas.openxmlformats.org/officeDocument/2006/customXml" ds:itemID="{1FED8A74-1A27-422C-9590-773A712E7937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 Light</vt:lpstr>
      <vt:lpstr>Arial</vt:lpstr>
      <vt:lpstr>Walbaum Display</vt:lpstr>
      <vt:lpstr>BohoVogueVTI</vt:lpstr>
      <vt:lpstr>PowerPoint Presentation</vt:lpstr>
      <vt:lpstr>Aims:</vt:lpstr>
      <vt:lpstr>Recent news</vt:lpstr>
      <vt:lpstr>PowerPoint Presentation</vt:lpstr>
      <vt:lpstr>What will the project do</vt:lpstr>
      <vt:lpstr>Cost</vt:lpstr>
      <vt:lpstr>Richard Coles our new patron  Soft reopen in June with Tresham art display, Kettfest, Have a go Arts day and Board game convention  Full celebration in September  Return of full events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Houston</dc:creator>
  <cp:lastModifiedBy>Zuzanna  Brzostowska</cp:lastModifiedBy>
  <cp:revision>2</cp:revision>
  <dcterms:created xsi:type="dcterms:W3CDTF">2024-02-21T13:19:48Z</dcterms:created>
  <dcterms:modified xsi:type="dcterms:W3CDTF">2024-02-21T13:50:24Z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0x0101005E7DE79C03D4544CA67255BA7A87DD59</vt:lpwstr>
  </property>
</Properties>
</file>