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56" d="100"/>
          <a:sy n="56" d="100"/>
        </p:scale>
        <p:origin x="77" y="4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DC118-44F7-C7DD-C669-57C770D4F2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C86007-B1E9-3256-606D-3AEF46200B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A23C9-FA05-AB6B-D788-9365EA897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1CA1-0F52-4D7F-B007-076F321ABDFD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D0F26-6661-46D4-BE80-77B94059C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82DCF-3E89-5C74-F32E-33F873E08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E433-CA16-45AC-97F8-735C6E888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169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64546-7EF3-993C-D487-7E04D9DD0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0B8457-E9A1-06F3-C0C1-78352691D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A509A6-558C-19E2-8007-40FB729C3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1CA1-0F52-4D7F-B007-076F321ABDFD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FB29E-5FEC-A156-71E3-4420B9F55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5C4D5-BAAC-E3C1-F9C5-E25A9602F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E433-CA16-45AC-97F8-735C6E888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208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5F7FB9-CE9F-AE00-DC01-DF4382EE24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B902BE-902E-3CFA-BE39-5F3A278920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7CB769-F93D-DAAA-3DB3-33DA70D0D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1CA1-0F52-4D7F-B007-076F321ABDFD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D18868-4499-2EB6-9DEE-F5C1BF57B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D7E9C-112C-9B03-E0AF-66348D2C9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E433-CA16-45AC-97F8-735C6E888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196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E4894-B4B0-8D83-6190-4E1ACE01E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A33C4-574E-7D8B-DB9D-1BDC2A1C3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83A81-0371-B235-E536-679BE2F6F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1CA1-0F52-4D7F-B007-076F321ABDFD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1152B-4EDD-F5B3-10A5-11ED75B48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CE27B-B891-0E69-46F6-BA01418F6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E433-CA16-45AC-97F8-735C6E888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57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2F780-B160-E7D6-51EB-A780B3F86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05324A-9316-C41E-FBB8-75C0C82EF2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D894F5-9F4C-6B83-E3D1-9BB788E61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1CA1-0F52-4D7F-B007-076F321ABDFD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09AD2-125A-1D5E-C459-C5AFDBBFC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69F0B-034E-2A69-8A3D-E36250D20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E433-CA16-45AC-97F8-735C6E888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340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7C7B4-AEFA-95C2-1856-DE5339D78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08CD8-D7B5-B026-2928-8C1C0CF016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835B62-E296-CC39-55E4-589CDA7B8B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5FBEC9-32E3-8448-090C-F50A90154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1CA1-0F52-4D7F-B007-076F321ABDFD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0AA479-E88F-0C00-AD9D-E73CD56B5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A39E8E-5934-8C76-7688-310F4EE0D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E433-CA16-45AC-97F8-735C6E888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492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21E3D-7B06-A51C-7CD7-9172261C1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755BE3-03D7-82B1-5BEF-6A0A9050B0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B65A0E-9E5A-711F-6DCE-540D7F49E3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1CA493-A3A1-E587-4C0D-27D7D68F4C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26F3DC-921F-6682-B5CA-909AB115F3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9171D6-5362-A181-929E-E08975A16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1CA1-0F52-4D7F-B007-076F321ABDFD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724AC5-B8B0-E141-06FB-1B7F7CA52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69E52A-D8AE-96B4-A1B1-4ECEAC771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E433-CA16-45AC-97F8-735C6E888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29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62E11-C455-6308-F26F-86EC08322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D1B2E3-51C6-0FF0-961A-3FD31638E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1CA1-0F52-4D7F-B007-076F321ABDFD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824213-F714-7CA5-5B91-03E983159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102F38-3F8A-E718-3115-FAC7FB36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E433-CA16-45AC-97F8-735C6E888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751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BB1F8D-42D7-205E-47B5-83345E555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1CA1-0F52-4D7F-B007-076F321ABDFD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185FCB-8A15-A015-BF03-6953729AE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E60BC6-CB2A-F56F-DDBD-A3F79C26A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E433-CA16-45AC-97F8-735C6E888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81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3F84F-0B85-2D4E-3BB5-6A8B2975D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D507F-5E57-7AF0-E6F6-EEBBD7A06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34BB58-5DB1-3656-D87E-1D007DA599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3EC284-7303-A17B-0F30-5468EE49D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1CA1-0F52-4D7F-B007-076F321ABDFD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461438-471D-E10E-AAB1-647D4E73E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722EEF-7B19-06B4-99BB-57C88036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E433-CA16-45AC-97F8-735C6E888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90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B3897-0081-B9E8-1FBE-F5A68F2CA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30D030-CE1E-0FBD-BB1A-CC5397C3F6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688A3A-B05D-EB28-78A2-D99DCEFBD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D4DC4B-56F9-A99B-477C-521D7AF92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1CA1-0F52-4D7F-B007-076F321ABDFD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378FC5-4877-CF22-8E02-39CC4E55D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F4F0F0-82FB-5900-24DD-0E63C3C3C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E433-CA16-45AC-97F8-735C6E888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005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9B2479-EC17-43D1-A43C-5561D22DF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2F377D-52F3-C2B1-695D-AAAF88A97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888BC-2D3E-37B7-BCC9-4B526836D8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3D1CA1-0F52-4D7F-B007-076F321ABDFD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33ECB-175A-1055-6ED2-06AEBFE220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61C61-24C2-6EE1-3BC8-CF988AC4B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661E433-CA16-45AC-97F8-735C6E888D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11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neil@retailcrim.org" TargetMode="External"/><Relationship Id="rId2" Type="http://schemas.openxmlformats.org/officeDocument/2006/relationships/hyperlink" Target="mailto:ali@retailcrime.or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1D31A-9093-9897-4D0B-C5BAC29513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9820" y="1122363"/>
            <a:ext cx="8768179" cy="1239097"/>
          </a:xfrm>
        </p:spPr>
        <p:txBody>
          <a:bodyPr>
            <a:noAutofit/>
          </a:bodyPr>
          <a:lstStyle/>
          <a:p>
            <a:r>
              <a:rPr lang="en-GB" altLang="en-US" sz="4800" b="1" dirty="0">
                <a:solidFill>
                  <a:srgbClr val="CC0000"/>
                </a:solidFill>
              </a:rPr>
              <a:t>Northamptonshire Business Crime Partnership</a:t>
            </a:r>
            <a:r>
              <a:rPr lang="en-GB" altLang="en-US" sz="4800" dirty="0"/>
              <a:t> </a:t>
            </a:r>
            <a:endParaRPr lang="en-GB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07CAE1-1823-2BC7-09F7-29F859F445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8" y="2705393"/>
            <a:ext cx="9768397" cy="2691952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GB" altLang="en-US" sz="3600" dirty="0">
                <a:latin typeface="Arial Black" panose="020B0A04020102020204" pitchFamily="34" charset="0"/>
                <a:cs typeface="Arial"/>
              </a:rPr>
              <a:t>Kettering Town Centre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 dirty="0">
                <a:latin typeface="Arial Black" panose="020B0A04020102020204" pitchFamily="34" charset="0"/>
                <a:cs typeface="Arial"/>
              </a:rPr>
              <a:t>Anti-Social Behaviour Reporting System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 dirty="0">
                <a:solidFill>
                  <a:srgbClr val="FF0000"/>
                </a:solidFill>
                <a:latin typeface="Arial Black" panose="020B0A04020102020204" pitchFamily="34" charset="0"/>
                <a:cs typeface="Arial"/>
              </a:rPr>
              <a:t>Proposal</a:t>
            </a:r>
            <a:endParaRPr lang="en-US" altLang="en-US" sz="3600" dirty="0">
              <a:solidFill>
                <a:srgbClr val="FF0000"/>
              </a:solidFill>
              <a:latin typeface="Arial Black" panose="020B0A04020102020204" pitchFamily="34" charset="0"/>
              <a:cs typeface="Arial"/>
            </a:endParaRPr>
          </a:p>
          <a:p>
            <a:endParaRPr lang="en-GB" dirty="0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8AF47DE8-E027-B3C3-3C17-6E3EEB69AB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372" y="671189"/>
            <a:ext cx="101758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FCC38F0-6B93-0393-908B-96D70E95A1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49" y="5119949"/>
            <a:ext cx="110331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1259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1D31A-9093-9897-4D0B-C5BAC29513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7676" y="441062"/>
            <a:ext cx="8768179" cy="1239097"/>
          </a:xfrm>
        </p:spPr>
        <p:txBody>
          <a:bodyPr>
            <a:noAutofit/>
          </a:bodyPr>
          <a:lstStyle/>
          <a:p>
            <a:r>
              <a:rPr lang="en-GB" altLang="en-US" sz="3600" b="1" dirty="0">
                <a:solidFill>
                  <a:srgbClr val="CC0000"/>
                </a:solidFill>
              </a:rPr>
              <a:t>Northamptonshire Business Crime Partnership</a:t>
            </a:r>
            <a:r>
              <a:rPr lang="en-GB" altLang="en-US" sz="3600" dirty="0"/>
              <a:t> </a:t>
            </a:r>
            <a:endParaRPr lang="en-GB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07CAE1-1823-2BC7-09F7-29F859F445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8" y="3284738"/>
            <a:ext cx="9768397" cy="245089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Work in partnership with Northants Police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Not for profit business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Run all the Retail Crime Initiatives across Northamptonshire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Information Sharing Agreement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Manage all data from retailers in system called DISC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8AF47DE8-E027-B3C3-3C17-6E3EEB69AB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372" y="671189"/>
            <a:ext cx="101758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FCC38F0-6B93-0393-908B-96D70E95A1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49" y="5119949"/>
            <a:ext cx="110331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6CE79D6-3D96-EB08-60D4-F06887700FA7}"/>
              </a:ext>
            </a:extLst>
          </p:cNvPr>
          <p:cNvSpPr txBox="1"/>
          <p:nvPr/>
        </p:nvSpPr>
        <p:spPr>
          <a:xfrm>
            <a:off x="2736541" y="2361459"/>
            <a:ext cx="70200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GB" altLang="en-US" sz="2800" dirty="0">
                <a:latin typeface="Arial Black" panose="020B0A04020102020204" pitchFamily="34" charset="0"/>
                <a:cs typeface="Arial"/>
              </a:rPr>
              <a:t>Who are we and what do we do? </a:t>
            </a:r>
            <a:endParaRPr lang="en-US" altLang="en-US" sz="2800" dirty="0">
              <a:latin typeface="Arial Black" panose="020B0A0402010202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5446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1D31A-9093-9897-4D0B-C5BAC29513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1044" y="671189"/>
            <a:ext cx="8768179" cy="1239097"/>
          </a:xfrm>
        </p:spPr>
        <p:txBody>
          <a:bodyPr>
            <a:noAutofit/>
          </a:bodyPr>
          <a:lstStyle/>
          <a:p>
            <a:r>
              <a:rPr lang="en-GB" altLang="en-US" sz="3600" b="1" dirty="0">
                <a:solidFill>
                  <a:srgbClr val="CC0000"/>
                </a:solidFill>
              </a:rPr>
              <a:t>Northamptonshire Business Crime Partnership</a:t>
            </a:r>
            <a:r>
              <a:rPr lang="en-GB" altLang="en-US" sz="3600" dirty="0"/>
              <a:t> </a:t>
            </a:r>
            <a:endParaRPr lang="en-GB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07CAE1-1823-2BC7-09F7-29F859F445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8" y="2361460"/>
            <a:ext cx="9768397" cy="275848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Access  Police Intelligence systems,  Police images of offenders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Direct Crime reporting for member stores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Partnership working with Police and North Northants ASB teams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Work to reduce ASB in Retail areas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8AF47DE8-E027-B3C3-3C17-6E3EEB69AB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372" y="671189"/>
            <a:ext cx="101758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FCC38F0-6B93-0393-908B-96D70E95A1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49" y="5119949"/>
            <a:ext cx="110331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7790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1D31A-9093-9897-4D0B-C5BAC29513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1044" y="671189"/>
            <a:ext cx="8768179" cy="1239097"/>
          </a:xfrm>
        </p:spPr>
        <p:txBody>
          <a:bodyPr>
            <a:noAutofit/>
          </a:bodyPr>
          <a:lstStyle/>
          <a:p>
            <a:r>
              <a:rPr lang="en-GB" altLang="en-US" sz="3600" b="1" dirty="0">
                <a:solidFill>
                  <a:srgbClr val="CC0000"/>
                </a:solidFill>
              </a:rPr>
              <a:t>Northamptonshire Business Crime Partnership</a:t>
            </a:r>
            <a:r>
              <a:rPr lang="en-GB" altLang="en-US" sz="3600" dirty="0"/>
              <a:t> </a:t>
            </a:r>
            <a:endParaRPr lang="en-GB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07CAE1-1823-2BC7-09F7-29F859F445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9165" y="2228295"/>
            <a:ext cx="9768397" cy="3374177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NTARS – Northampton Town Anti-Social Behaviour Reporting System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Wellingborough Anti-Social Behaviour Reporting System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Small Grant Application to Police, Fire &amp; Crime Commissioner </a:t>
            </a:r>
          </a:p>
          <a:p>
            <a:endParaRPr lang="en-GB" dirty="0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8AF47DE8-E027-B3C3-3C17-6E3EEB69AB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372" y="671189"/>
            <a:ext cx="101758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FCC38F0-6B93-0393-908B-96D70E95A1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49" y="5119949"/>
            <a:ext cx="110331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6207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1D31A-9093-9897-4D0B-C5BAC29513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1044" y="671189"/>
            <a:ext cx="8768179" cy="1239097"/>
          </a:xfrm>
        </p:spPr>
        <p:txBody>
          <a:bodyPr>
            <a:noAutofit/>
          </a:bodyPr>
          <a:lstStyle/>
          <a:p>
            <a:r>
              <a:rPr lang="en-GB" altLang="en-US" sz="3600" b="1" dirty="0">
                <a:solidFill>
                  <a:srgbClr val="CC0000"/>
                </a:solidFill>
              </a:rPr>
              <a:t>Northamptonshire Business Crime Partnership</a:t>
            </a:r>
            <a:r>
              <a:rPr lang="en-GB" altLang="en-US" sz="3600" dirty="0"/>
              <a:t> </a:t>
            </a:r>
            <a:endParaRPr lang="en-GB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07CAE1-1823-2BC7-09F7-29F859F445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9165" y="2228296"/>
            <a:ext cx="9768397" cy="2891654"/>
          </a:xfrm>
        </p:spPr>
        <p:txBody>
          <a:bodyPr>
            <a:normAutofit/>
          </a:bodyPr>
          <a:lstStyle/>
          <a:p>
            <a:r>
              <a:rPr lang="en-GB" sz="3200" b="1" dirty="0"/>
              <a:t>Results with NTARS </a:t>
            </a:r>
          </a:p>
          <a:p>
            <a:r>
              <a:rPr lang="en-GB" dirty="0"/>
              <a:t>Op Hike &amp; Op Telegraph </a:t>
            </a:r>
          </a:p>
          <a:p>
            <a:r>
              <a:rPr lang="en-GB" dirty="0"/>
              <a:t>Community Protection Warning Notices</a:t>
            </a:r>
          </a:p>
          <a:p>
            <a:r>
              <a:rPr lang="en-GB" dirty="0"/>
              <a:t>Community Protection Notice</a:t>
            </a:r>
          </a:p>
          <a:p>
            <a:r>
              <a:rPr lang="en-GB" dirty="0"/>
              <a:t>Criminal Behaviour Orders</a:t>
            </a: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8AF47DE8-E027-B3C3-3C17-6E3EEB69AB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372" y="671189"/>
            <a:ext cx="101758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FCC38F0-6B93-0393-908B-96D70E95A1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49" y="5119949"/>
            <a:ext cx="110331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8947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1D31A-9093-9897-4D0B-C5BAC29513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1044" y="671189"/>
            <a:ext cx="8768179" cy="1239097"/>
          </a:xfrm>
        </p:spPr>
        <p:txBody>
          <a:bodyPr>
            <a:noAutofit/>
          </a:bodyPr>
          <a:lstStyle/>
          <a:p>
            <a:r>
              <a:rPr lang="en-GB" altLang="en-US" sz="3600" b="1" dirty="0">
                <a:solidFill>
                  <a:srgbClr val="CC0000"/>
                </a:solidFill>
              </a:rPr>
              <a:t>Northamptonshire Business Crime Partnership</a:t>
            </a:r>
            <a:r>
              <a:rPr lang="en-GB" altLang="en-US" sz="3600" dirty="0"/>
              <a:t> </a:t>
            </a:r>
            <a:endParaRPr lang="en-GB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07CAE1-1823-2BC7-09F7-29F859F445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11044" y="2228296"/>
            <a:ext cx="9768397" cy="3958515"/>
          </a:xfrm>
        </p:spPr>
        <p:txBody>
          <a:bodyPr>
            <a:normAutofit/>
          </a:bodyPr>
          <a:lstStyle/>
          <a:p>
            <a:r>
              <a:rPr lang="en-GB" sz="3200" b="1" dirty="0"/>
              <a:t>How can we help Kettering Town Centre?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What does Kettering ASB look like?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Understanding  the concerns of the businesses on the Town Centre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Blockers to businesses reporting ASB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Centralised ease of reporting ASB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Information Sharing Agreement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Identifying offenders for intervention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Public Realm reporting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  <a:p>
            <a:pPr algn="l"/>
            <a:endParaRPr lang="en-GB" dirty="0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8AF47DE8-E027-B3C3-3C17-6E3EEB69AB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372" y="671189"/>
            <a:ext cx="101758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FCC38F0-6B93-0393-908B-96D70E95A1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49" y="5119949"/>
            <a:ext cx="110331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6960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1D31A-9093-9897-4D0B-C5BAC29513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1044" y="671189"/>
            <a:ext cx="8768179" cy="1239097"/>
          </a:xfrm>
        </p:spPr>
        <p:txBody>
          <a:bodyPr>
            <a:noAutofit/>
          </a:bodyPr>
          <a:lstStyle/>
          <a:p>
            <a:r>
              <a:rPr lang="en-GB" altLang="en-US" sz="3600" b="1" dirty="0">
                <a:solidFill>
                  <a:srgbClr val="CC0000"/>
                </a:solidFill>
              </a:rPr>
              <a:t>Northamptonshire Business Crime Partnership</a:t>
            </a:r>
            <a:r>
              <a:rPr lang="en-GB" altLang="en-US" sz="3600" dirty="0"/>
              <a:t> </a:t>
            </a:r>
            <a:endParaRPr lang="en-GB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07CAE1-1823-2BC7-09F7-29F859F445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3767" y="2441361"/>
            <a:ext cx="7858303" cy="2104007"/>
          </a:xfrm>
        </p:spPr>
        <p:txBody>
          <a:bodyPr>
            <a:normAutofit/>
          </a:bodyPr>
          <a:lstStyle/>
          <a:p>
            <a:r>
              <a:rPr lang="en-GB" b="1" dirty="0"/>
              <a:t>What are the costs?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Initial set up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Ongoing running costs </a:t>
            </a:r>
          </a:p>
          <a:p>
            <a:pPr algn="l"/>
            <a:endParaRPr lang="en-GB" dirty="0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8AF47DE8-E027-B3C3-3C17-6E3EEB69AB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372" y="671189"/>
            <a:ext cx="101758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FCC38F0-6B93-0393-908B-96D70E95A1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49" y="5119949"/>
            <a:ext cx="110331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988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1D31A-9093-9897-4D0B-C5BAC29513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1044" y="671189"/>
            <a:ext cx="8768179" cy="1239097"/>
          </a:xfrm>
        </p:spPr>
        <p:txBody>
          <a:bodyPr>
            <a:noAutofit/>
          </a:bodyPr>
          <a:lstStyle/>
          <a:p>
            <a:r>
              <a:rPr lang="en-GB" altLang="en-US" sz="3600" b="1" dirty="0">
                <a:solidFill>
                  <a:srgbClr val="CC0000"/>
                </a:solidFill>
              </a:rPr>
              <a:t>Northamptonshire Business Crime Partnership</a:t>
            </a:r>
            <a:r>
              <a:rPr lang="en-GB" altLang="en-US" sz="3600" dirty="0"/>
              <a:t> </a:t>
            </a:r>
            <a:endParaRPr lang="en-GB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07CAE1-1823-2BC7-09F7-29F859F445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3767" y="2441361"/>
            <a:ext cx="7858303" cy="2929629"/>
          </a:xfrm>
        </p:spPr>
        <p:txBody>
          <a:bodyPr>
            <a:normAutofit fontScale="92500" lnSpcReduction="20000"/>
          </a:bodyPr>
          <a:lstStyle/>
          <a:p>
            <a:r>
              <a:rPr lang="en-GB" sz="5800" b="1" dirty="0"/>
              <a:t>Any Questions?</a:t>
            </a:r>
          </a:p>
          <a:p>
            <a:pPr algn="l"/>
            <a:endParaRPr lang="en-GB" dirty="0"/>
          </a:p>
          <a:p>
            <a:pPr algn="l"/>
            <a:endParaRPr lang="en-GB" dirty="0"/>
          </a:p>
          <a:p>
            <a:pPr algn="l"/>
            <a:endParaRPr lang="en-GB" dirty="0"/>
          </a:p>
          <a:p>
            <a:pPr algn="l"/>
            <a:r>
              <a:rPr lang="en-GB" dirty="0"/>
              <a:t>Contact details</a:t>
            </a:r>
          </a:p>
          <a:p>
            <a:pPr algn="l"/>
            <a:r>
              <a:rPr lang="en-GB" dirty="0"/>
              <a:t>Alison Farr </a:t>
            </a:r>
            <a:r>
              <a:rPr lang="en-GB" dirty="0">
                <a:hlinkClick r:id="rId2"/>
              </a:rPr>
              <a:t>ali@retailcrime.org</a:t>
            </a:r>
            <a:endParaRPr lang="en-GB" dirty="0"/>
          </a:p>
          <a:p>
            <a:pPr algn="l"/>
            <a:r>
              <a:rPr lang="en-GB" dirty="0"/>
              <a:t>Neil Cowley </a:t>
            </a:r>
            <a:r>
              <a:rPr lang="en-GB" dirty="0">
                <a:hlinkClick r:id="rId3"/>
              </a:rPr>
              <a:t>neil@retailcrim.org</a:t>
            </a:r>
            <a:r>
              <a:rPr lang="en-GB" dirty="0"/>
              <a:t>  </a:t>
            </a:r>
          </a:p>
          <a:p>
            <a:pPr algn="l"/>
            <a:endParaRPr lang="en-GB" dirty="0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8AF47DE8-E027-B3C3-3C17-6E3EEB69AB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372" y="671189"/>
            <a:ext cx="101758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FCC38F0-6B93-0393-908B-96D70E95A1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49" y="5119949"/>
            <a:ext cx="110331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0969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7DE79C03D4544CA67255BA7A87DD59" ma:contentTypeVersion="18" ma:contentTypeDescription="Create a new document." ma:contentTypeScope="" ma:versionID="431a453f99e35f882f1bda9b9e90e43b">
  <xsd:schema xmlns:xsd="http://www.w3.org/2001/XMLSchema" xmlns:xs="http://www.w3.org/2001/XMLSchema" xmlns:p="http://schemas.microsoft.com/office/2006/metadata/properties" xmlns:ns2="8a79b042-d511-46e5-ad15-39d624c98353" xmlns:ns3="51fcad13-9fe1-4b05-83cd-be575274fc3f" targetNamespace="http://schemas.microsoft.com/office/2006/metadata/properties" ma:root="true" ma:fieldsID="efc7fd065944e421841494c57f6435af" ns2:_="" ns3:_="">
    <xsd:import namespace="8a79b042-d511-46e5-ad15-39d624c98353"/>
    <xsd:import namespace="51fcad13-9fe1-4b05-83cd-be575274fc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79b042-d511-46e5-ad15-39d624c983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abcf87a-a517-4603-9977-ea0d869cb44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fcad13-9fe1-4b05-83cd-be575274fc3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263cf0c-22a3-47c5-a813-aad477174df0}" ma:internalName="TaxCatchAll" ma:showField="CatchAllData" ma:web="51fcad13-9fe1-4b05-83cd-be575274fc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558B10-6D2E-4056-87B1-5F1459A23213}"/>
</file>

<file path=customXml/itemProps2.xml><?xml version="1.0" encoding="utf-8"?>
<ds:datastoreItem xmlns:ds="http://schemas.openxmlformats.org/officeDocument/2006/customXml" ds:itemID="{ECD6797B-8072-47FA-9A0F-0EF99CAF56F0}"/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226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Arial Black</vt:lpstr>
      <vt:lpstr>Office Theme</vt:lpstr>
      <vt:lpstr>Northamptonshire Business Crime Partnership </vt:lpstr>
      <vt:lpstr>Northamptonshire Business Crime Partnership </vt:lpstr>
      <vt:lpstr>Northamptonshire Business Crime Partnership </vt:lpstr>
      <vt:lpstr>Northamptonshire Business Crime Partnership </vt:lpstr>
      <vt:lpstr>Northamptonshire Business Crime Partnership </vt:lpstr>
      <vt:lpstr>Northamptonshire Business Crime Partnership </vt:lpstr>
      <vt:lpstr>Northamptonshire Business Crime Partnership </vt:lpstr>
      <vt:lpstr>Northamptonshire Business Crime Partnership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Northamptonshire Business Crime Partnership</dc:title>
  <dc:creator>Alison Farr</dc:creator>
  <cp:lastModifiedBy>Alison Farr</cp:lastModifiedBy>
  <cp:revision>4</cp:revision>
  <dcterms:created xsi:type="dcterms:W3CDTF">2024-04-23T14:14:03Z</dcterms:created>
  <dcterms:modified xsi:type="dcterms:W3CDTF">2024-04-24T10:33:08Z</dcterms:modified>
</cp:coreProperties>
</file>