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9" r:id="rId4"/>
    <p:sldId id="257" r:id="rId5"/>
    <p:sldId id="258" r:id="rId6"/>
    <p:sldId id="259" r:id="rId7"/>
    <p:sldId id="260" r:id="rId8"/>
    <p:sldId id="268" r:id="rId9"/>
    <p:sldId id="270" r:id="rId10"/>
    <p:sldId id="263" r:id="rId11"/>
    <p:sldId id="265" r:id="rId12"/>
    <p:sldId id="264"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2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D687-4577-D680-CA0B-31682CB35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214A3D-4A8C-02D6-EC21-C8FC7B62B5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570A07-A3D7-F2D8-20F6-CA364D4856A9}"/>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5" name="Footer Placeholder 4">
            <a:extLst>
              <a:ext uri="{FF2B5EF4-FFF2-40B4-BE49-F238E27FC236}">
                <a16:creationId xmlns:a16="http://schemas.microsoft.com/office/drawing/2014/main" id="{A3BFA53A-0031-5EE8-B45D-B872CC57A5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B8E187-7B71-2509-8A0A-2526058234DA}"/>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295777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ECD8-37A8-3A31-28CB-21D1B5620D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8354F0-C7DE-8319-EB44-4C5BE07894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515914-7A51-69AC-4E21-36AE351725B1}"/>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5" name="Footer Placeholder 4">
            <a:extLst>
              <a:ext uri="{FF2B5EF4-FFF2-40B4-BE49-F238E27FC236}">
                <a16:creationId xmlns:a16="http://schemas.microsoft.com/office/drawing/2014/main" id="{535EA22F-0F4F-A232-14CB-575C00794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D3D657-5BD0-5C66-6D1A-7328EACA14C2}"/>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330275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65DB4-7576-1441-58BB-B714A4CECD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1161C9-BE3C-A0B2-B49A-8094687C3A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7D0E31-F60A-FCDB-AFC3-E29628412BA1}"/>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5" name="Footer Placeholder 4">
            <a:extLst>
              <a:ext uri="{FF2B5EF4-FFF2-40B4-BE49-F238E27FC236}">
                <a16:creationId xmlns:a16="http://schemas.microsoft.com/office/drawing/2014/main" id="{AD18F3B8-2F86-D484-405B-C4A37F0C4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47777A-E9D6-1476-58AA-9E4F2AE8C5E9}"/>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10980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6C18-7784-CAEA-0D34-A1BFFCFF49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7FD516-FADF-0339-54A7-83E4357AB5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F4E78B-0CDD-43D8-6055-EEBF30D5152A}"/>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5" name="Footer Placeholder 4">
            <a:extLst>
              <a:ext uri="{FF2B5EF4-FFF2-40B4-BE49-F238E27FC236}">
                <a16:creationId xmlns:a16="http://schemas.microsoft.com/office/drawing/2014/main" id="{074EB303-750C-2B1D-3FB1-29E4C0DA3A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0C8BB-2F84-5C8F-BBB4-0D9767278114}"/>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302189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563A-76E3-B17F-EEB9-14C4BC51D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C594FC-DFE2-D83C-80C9-83881C641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2EE37-DC80-1344-002A-E3B22B962591}"/>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5" name="Footer Placeholder 4">
            <a:extLst>
              <a:ext uri="{FF2B5EF4-FFF2-40B4-BE49-F238E27FC236}">
                <a16:creationId xmlns:a16="http://schemas.microsoft.com/office/drawing/2014/main" id="{EA857325-2DEB-2D9E-02FA-C1261EFCE4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3F6D1-F49B-8847-3937-A6F94267AA13}"/>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45205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6421-FDAA-B676-8750-C436289665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DBBFD4-BEBD-151E-8F2C-0E8ABF0A7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107252-39A7-9781-F113-08BB218DC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B22E30-B4D7-2267-430B-B50B95E5E0B6}"/>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6" name="Footer Placeholder 5">
            <a:extLst>
              <a:ext uri="{FF2B5EF4-FFF2-40B4-BE49-F238E27FC236}">
                <a16:creationId xmlns:a16="http://schemas.microsoft.com/office/drawing/2014/main" id="{275CC905-5B39-56B4-2D1B-FFA7783648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95822-A1A4-75EE-E349-DE14DF72FEB5}"/>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260449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D4FE-784C-83EC-7C43-14F129844C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A58B5D-458C-2005-D80E-91EC8BD7A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E74541-FBBB-B778-805B-F965E56AE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233BC9-C467-A196-6544-5FBB841D4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4841E1-40EA-4BB3-D1E9-F5A23FC1FB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D98EEA-475C-35A0-1E9D-EDF6F62D269F}"/>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8" name="Footer Placeholder 7">
            <a:extLst>
              <a:ext uri="{FF2B5EF4-FFF2-40B4-BE49-F238E27FC236}">
                <a16:creationId xmlns:a16="http://schemas.microsoft.com/office/drawing/2014/main" id="{2A74CC06-E3AB-80E8-29A8-D309A9ABD5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95E1F0-ACA7-341F-C375-24A2DD5DBCB0}"/>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277059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BE8E-999D-8984-C09B-3408590A8E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6F2EC-5850-E07B-00EC-CBA0A4A5DEAB}"/>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4" name="Footer Placeholder 3">
            <a:extLst>
              <a:ext uri="{FF2B5EF4-FFF2-40B4-BE49-F238E27FC236}">
                <a16:creationId xmlns:a16="http://schemas.microsoft.com/office/drawing/2014/main" id="{4C2C57D3-A9B4-6107-0B57-B56F31F133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A0BACA-3C93-EF43-F052-6CBA0BE7EAB3}"/>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139680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E602A-1E12-B29A-A5F9-C904214A94A2}"/>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3" name="Footer Placeholder 2">
            <a:extLst>
              <a:ext uri="{FF2B5EF4-FFF2-40B4-BE49-F238E27FC236}">
                <a16:creationId xmlns:a16="http://schemas.microsoft.com/office/drawing/2014/main" id="{49F9D8B8-A9A9-6DC1-1B89-B774A62035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52A09F-B28D-3F9E-0197-C61449C571CA}"/>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97076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17B8-5038-351F-36B5-14F69CF9F4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7B6BB4-727E-191A-36C0-10133C7BC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135813-A9D9-8069-756C-38AF6EA02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A04B2C-D6B7-4EF0-19BE-BBAB2AD133E5}"/>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6" name="Footer Placeholder 5">
            <a:extLst>
              <a:ext uri="{FF2B5EF4-FFF2-40B4-BE49-F238E27FC236}">
                <a16:creationId xmlns:a16="http://schemas.microsoft.com/office/drawing/2014/main" id="{890369E3-BD0B-DA27-162B-F0D0FADA31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7D3898-CEDD-B159-58F5-925CFAEE07B0}"/>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31800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4ECC-DF01-A8AC-1D38-1DE55556F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E57187-8150-E1AA-303F-60115F60D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B1E8F8-A1B1-E532-DA76-85C5C2599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E85EC9-123D-C814-29EF-7817BA7A8572}"/>
              </a:ext>
            </a:extLst>
          </p:cNvPr>
          <p:cNvSpPr>
            <a:spLocks noGrp="1"/>
          </p:cNvSpPr>
          <p:nvPr>
            <p:ph type="dt" sz="half" idx="10"/>
          </p:nvPr>
        </p:nvSpPr>
        <p:spPr/>
        <p:txBody>
          <a:bodyPr/>
          <a:lstStyle/>
          <a:p>
            <a:fld id="{12B58AE8-57DA-47A1-9EDD-1E891C9D0B15}" type="datetimeFigureOut">
              <a:rPr lang="en-GB" smtClean="0"/>
              <a:t>06/09/2023</a:t>
            </a:fld>
            <a:endParaRPr lang="en-GB"/>
          </a:p>
        </p:txBody>
      </p:sp>
      <p:sp>
        <p:nvSpPr>
          <p:cNvPr id="6" name="Footer Placeholder 5">
            <a:extLst>
              <a:ext uri="{FF2B5EF4-FFF2-40B4-BE49-F238E27FC236}">
                <a16:creationId xmlns:a16="http://schemas.microsoft.com/office/drawing/2014/main" id="{90FD6F6A-EEB6-4250-80B7-64CEF152A9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1E81B4-74B1-7DCC-0287-00CD37EEFA2B}"/>
              </a:ext>
            </a:extLst>
          </p:cNvPr>
          <p:cNvSpPr>
            <a:spLocks noGrp="1"/>
          </p:cNvSpPr>
          <p:nvPr>
            <p:ph type="sldNum" sz="quarter" idx="12"/>
          </p:nvPr>
        </p:nvSpPr>
        <p:spPr/>
        <p:txBody>
          <a:bodyPr/>
          <a:lstStyle/>
          <a:p>
            <a:fld id="{D491BF10-8AF0-4FAE-ACE2-C6667AE77E18}" type="slidenum">
              <a:rPr lang="en-GB" smtClean="0"/>
              <a:t>‹#›</a:t>
            </a:fld>
            <a:endParaRPr lang="en-GB"/>
          </a:p>
        </p:txBody>
      </p:sp>
    </p:spTree>
    <p:extLst>
      <p:ext uri="{BB962C8B-B14F-4D97-AF65-F5344CB8AC3E}">
        <p14:creationId xmlns:p14="http://schemas.microsoft.com/office/powerpoint/2010/main" val="262400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CE398-1A5E-757E-DD9C-181F96DFF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6BD26E-DC2D-D8EB-E0C7-7D16A0A32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CDC96-1A6A-7DCC-0207-F9A617593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58AE8-57DA-47A1-9EDD-1E891C9D0B15}" type="datetimeFigureOut">
              <a:rPr lang="en-GB" smtClean="0"/>
              <a:t>06/09/2023</a:t>
            </a:fld>
            <a:endParaRPr lang="en-GB"/>
          </a:p>
        </p:txBody>
      </p:sp>
      <p:sp>
        <p:nvSpPr>
          <p:cNvPr id="5" name="Footer Placeholder 4">
            <a:extLst>
              <a:ext uri="{FF2B5EF4-FFF2-40B4-BE49-F238E27FC236}">
                <a16:creationId xmlns:a16="http://schemas.microsoft.com/office/drawing/2014/main" id="{7321C989-29DA-6407-F2D0-A29540F14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F4B8B4F-21C9-EB2B-2596-1211EA0825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1BF10-8AF0-4FAE-ACE2-C6667AE77E18}" type="slidenum">
              <a:rPr lang="en-GB" smtClean="0"/>
              <a:t>‹#›</a:t>
            </a:fld>
            <a:endParaRPr lang="en-GB"/>
          </a:p>
        </p:txBody>
      </p:sp>
    </p:spTree>
    <p:extLst>
      <p:ext uri="{BB962C8B-B14F-4D97-AF65-F5344CB8AC3E}">
        <p14:creationId xmlns:p14="http://schemas.microsoft.com/office/powerpoint/2010/main" val="4076909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YfgGznK5Qy0?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EE0DE5-E03F-D9DD-8F5A-265454ECD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169" y="0"/>
            <a:ext cx="6659593" cy="4994694"/>
          </a:xfrm>
          <a:prstGeom prst="rect">
            <a:avLst/>
          </a:prstGeom>
        </p:spPr>
      </p:pic>
      <p:sp>
        <p:nvSpPr>
          <p:cNvPr id="4" name="TextBox 3">
            <a:extLst>
              <a:ext uri="{FF2B5EF4-FFF2-40B4-BE49-F238E27FC236}">
                <a16:creationId xmlns:a16="http://schemas.microsoft.com/office/drawing/2014/main" id="{9C4A73E1-BD5A-F87B-6E27-51CCB2190658}"/>
              </a:ext>
            </a:extLst>
          </p:cNvPr>
          <p:cNvSpPr txBox="1"/>
          <p:nvPr/>
        </p:nvSpPr>
        <p:spPr>
          <a:xfrm>
            <a:off x="57510" y="4798237"/>
            <a:ext cx="12076980" cy="1938992"/>
          </a:xfrm>
          <a:prstGeom prst="rect">
            <a:avLst/>
          </a:prstGeom>
          <a:noFill/>
        </p:spPr>
        <p:txBody>
          <a:bodyPr wrap="square" rtlCol="0">
            <a:spAutoFit/>
          </a:bodyPr>
          <a:lstStyle/>
          <a:p>
            <a:r>
              <a:rPr lang="en-US" sz="2400" b="1" dirty="0"/>
              <a:t>Who we are: </a:t>
            </a:r>
            <a:r>
              <a:rPr lang="en-US" sz="2400" dirty="0"/>
              <a:t>A Lottery-funded creative and performing arts project run with and for those who have an additional need.</a:t>
            </a:r>
          </a:p>
          <a:p>
            <a:r>
              <a:rPr lang="en-US" sz="2400" b="1" dirty="0"/>
              <a:t>Where: </a:t>
            </a:r>
            <a:r>
              <a:rPr lang="en-US" sz="2400" dirty="0"/>
              <a:t>Based at The William Knibb Centre, Montagu Street, Kettering</a:t>
            </a:r>
            <a:endParaRPr lang="en-GB" sz="2400" dirty="0"/>
          </a:p>
          <a:p>
            <a:r>
              <a:rPr lang="en-US" sz="2400" b="1" dirty="0"/>
              <a:t>Vision: </a:t>
            </a:r>
            <a:r>
              <a:rPr lang="en-US" sz="2400" dirty="0"/>
              <a:t>To use our differences to make a difference to the people in our community.</a:t>
            </a:r>
          </a:p>
          <a:p>
            <a:r>
              <a:rPr lang="en-US" sz="2400" b="1" dirty="0"/>
              <a:t>Core Values: </a:t>
            </a:r>
            <a:r>
              <a:rPr lang="en-US" sz="2400" dirty="0"/>
              <a:t>Purpose – Place – Participation</a:t>
            </a:r>
          </a:p>
        </p:txBody>
      </p:sp>
    </p:spTree>
    <p:extLst>
      <p:ext uri="{BB962C8B-B14F-4D97-AF65-F5344CB8AC3E}">
        <p14:creationId xmlns:p14="http://schemas.microsoft.com/office/powerpoint/2010/main" val="276945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No photo description available.">
            <a:extLst>
              <a:ext uri="{FF2B5EF4-FFF2-40B4-BE49-F238E27FC236}">
                <a16:creationId xmlns:a16="http://schemas.microsoft.com/office/drawing/2014/main" id="{12CC9F00-8AE5-0C25-E6A0-439DA8D54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May be an image of 4 people and text">
            <a:extLst>
              <a:ext uri="{FF2B5EF4-FFF2-40B4-BE49-F238E27FC236}">
                <a16:creationId xmlns:a16="http://schemas.microsoft.com/office/drawing/2014/main" id="{B848A8F2-AC13-A18D-0355-6635D4781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019" y="0"/>
            <a:ext cx="5246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8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y be an image of food">
            <a:extLst>
              <a:ext uri="{FF2B5EF4-FFF2-40B4-BE49-F238E27FC236}">
                <a16:creationId xmlns:a16="http://schemas.microsoft.com/office/drawing/2014/main" id="{5633625D-9D85-9EFF-507D-7C9532FA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48" y="1043709"/>
            <a:ext cx="3655238" cy="477058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ay be an image of flower">
            <a:extLst>
              <a:ext uri="{FF2B5EF4-FFF2-40B4-BE49-F238E27FC236}">
                <a16:creationId xmlns:a16="http://schemas.microsoft.com/office/drawing/2014/main" id="{21013459-B7C6-3369-5F53-BB7105545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123" y="960582"/>
            <a:ext cx="7775386" cy="477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7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y be an image of 3 people and text">
            <a:extLst>
              <a:ext uri="{FF2B5EF4-FFF2-40B4-BE49-F238E27FC236}">
                <a16:creationId xmlns:a16="http://schemas.microsoft.com/office/drawing/2014/main" id="{9FD71B1F-3DA5-5927-C487-C65E7105B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939" y="1939636"/>
            <a:ext cx="6131924" cy="4826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preview">
            <a:extLst>
              <a:ext uri="{FF2B5EF4-FFF2-40B4-BE49-F238E27FC236}">
                <a16:creationId xmlns:a16="http://schemas.microsoft.com/office/drawing/2014/main" id="{7EAF9CF9-C625-76E3-B8FE-FD78905D44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17"/>
          <a:stretch/>
        </p:blipFill>
        <p:spPr bwMode="auto">
          <a:xfrm>
            <a:off x="0" y="73769"/>
            <a:ext cx="5763491" cy="678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o photo description available.">
            <a:extLst>
              <a:ext uri="{FF2B5EF4-FFF2-40B4-BE49-F238E27FC236}">
                <a16:creationId xmlns:a16="http://schemas.microsoft.com/office/drawing/2014/main" id="{F0037F9D-6FA9-F8A6-C4CB-35418C182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373" y="375249"/>
            <a:ext cx="4580627" cy="610750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No photo description available.">
            <a:extLst>
              <a:ext uri="{FF2B5EF4-FFF2-40B4-BE49-F238E27FC236}">
                <a16:creationId xmlns:a16="http://schemas.microsoft.com/office/drawing/2014/main" id="{FB2032CC-4D3C-513D-A7CF-343FACA67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8573"/>
            <a:ext cx="7671759" cy="575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3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y be an image of 2 people and text">
            <a:extLst>
              <a:ext uri="{FF2B5EF4-FFF2-40B4-BE49-F238E27FC236}">
                <a16:creationId xmlns:a16="http://schemas.microsoft.com/office/drawing/2014/main" id="{7FA53ECB-177D-2FB2-A51C-DF8E8BC2C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8" y="0"/>
            <a:ext cx="77835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ay be an image of text">
            <a:extLst>
              <a:ext uri="{FF2B5EF4-FFF2-40B4-BE49-F238E27FC236}">
                <a16:creationId xmlns:a16="http://schemas.microsoft.com/office/drawing/2014/main" id="{2BE30B94-D90A-BB68-0EEB-8434A124D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714" y="133927"/>
            <a:ext cx="4493236" cy="618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1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that says &quot;Weaeespotni... are . seeds with PICTURE THE DIFFERENCE. Presents so we can choose where sowgw we grow.&quot;">
            <a:extLst>
              <a:ext uri="{FF2B5EF4-FFF2-40B4-BE49-F238E27FC236}">
                <a16:creationId xmlns:a16="http://schemas.microsoft.com/office/drawing/2014/main" id="{05A065C8-8E22-A4C6-F389-92FFF7683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 y="1032163"/>
            <a:ext cx="7767782" cy="58258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oster for seeds of potential&#10;&#10;Description automatically generated">
            <a:extLst>
              <a:ext uri="{FF2B5EF4-FFF2-40B4-BE49-F238E27FC236}">
                <a16:creationId xmlns:a16="http://schemas.microsoft.com/office/drawing/2014/main" id="{8E649D29-DE35-6CA4-8B0B-5463CA97C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73" y="1049416"/>
            <a:ext cx="3851575" cy="3851575"/>
          </a:xfrm>
          <a:prstGeom prst="rect">
            <a:avLst/>
          </a:prstGeom>
        </p:spPr>
      </p:pic>
      <p:sp>
        <p:nvSpPr>
          <p:cNvPr id="7" name="TextBox 6">
            <a:extLst>
              <a:ext uri="{FF2B5EF4-FFF2-40B4-BE49-F238E27FC236}">
                <a16:creationId xmlns:a16="http://schemas.microsoft.com/office/drawing/2014/main" id="{6C81E9D9-3FF7-7DDE-5DE1-EE89288A4A31}"/>
              </a:ext>
            </a:extLst>
          </p:cNvPr>
          <p:cNvSpPr txBox="1"/>
          <p:nvPr/>
        </p:nvSpPr>
        <p:spPr>
          <a:xfrm>
            <a:off x="69272" y="126086"/>
            <a:ext cx="11576649" cy="923330"/>
          </a:xfrm>
          <a:prstGeom prst="rect">
            <a:avLst/>
          </a:prstGeom>
          <a:noFill/>
        </p:spPr>
        <p:txBody>
          <a:bodyPr wrap="square" rtlCol="0">
            <a:spAutoFit/>
          </a:bodyPr>
          <a:lstStyle/>
          <a:p>
            <a:r>
              <a:rPr lang="en-US" dirty="0"/>
              <a:t>We chose relatable themes with purposeful community outcomes.</a:t>
            </a:r>
          </a:p>
          <a:p>
            <a:r>
              <a:rPr lang="en-US" dirty="0"/>
              <a:t>Our creative, co-productive approach is designed to improve wellbeing, physical and mental health.</a:t>
            </a:r>
          </a:p>
          <a:p>
            <a:r>
              <a:rPr lang="en-US" dirty="0"/>
              <a:t>We aim to reduce social isolation, increasing a sense of belonging and valuing contributions of everyone.</a:t>
            </a:r>
          </a:p>
        </p:txBody>
      </p:sp>
    </p:spTree>
    <p:extLst>
      <p:ext uri="{BB962C8B-B14F-4D97-AF65-F5344CB8AC3E}">
        <p14:creationId xmlns:p14="http://schemas.microsoft.com/office/powerpoint/2010/main" val="265310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eeds of Light - the music video">
            <a:hlinkClick r:id="" action="ppaction://media"/>
            <a:extLst>
              <a:ext uri="{FF2B5EF4-FFF2-40B4-BE49-F238E27FC236}">
                <a16:creationId xmlns:a16="http://schemas.microsoft.com/office/drawing/2014/main" id="{38FCA59C-EA7B-A6A4-B4BF-070722B9A406}"/>
              </a:ext>
            </a:extLst>
          </p:cNvPr>
          <p:cNvPicPr>
            <a:picLocks noRot="1" noChangeAspect="1"/>
          </p:cNvPicPr>
          <p:nvPr>
            <a:videoFile r:link="rId1"/>
          </p:nvPr>
        </p:nvPicPr>
        <p:blipFill>
          <a:blip r:embed="rId3"/>
          <a:stretch>
            <a:fillRect/>
          </a:stretch>
        </p:blipFill>
        <p:spPr>
          <a:xfrm>
            <a:off x="1414732" y="586596"/>
            <a:ext cx="9712072" cy="5487321"/>
          </a:xfrm>
          <a:prstGeom prst="rect">
            <a:avLst/>
          </a:prstGeom>
        </p:spPr>
      </p:pic>
    </p:spTree>
    <p:extLst>
      <p:ext uri="{BB962C8B-B14F-4D97-AF65-F5344CB8AC3E}">
        <p14:creationId xmlns:p14="http://schemas.microsoft.com/office/powerpoint/2010/main" val="9733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y be an image of text that says &quot;EARTH FooD FOOD OLE Omega ganic Seed Mix SEEDS NUTS Picture the Difference Today, you are tasting amazing food made by The PtD Kitchen Team they love Adventures in Food! Find out more about us: PICTURE THE 00 DIFFERENCE. COMMUNITY COMMUNITY follow rooial medial England KETTERING CULTURAL&quot;">
            <a:extLst>
              <a:ext uri="{FF2B5EF4-FFF2-40B4-BE49-F238E27FC236}">
                <a16:creationId xmlns:a16="http://schemas.microsoft.com/office/drawing/2014/main" id="{EA5F7F79-AEA9-2629-69E3-0E3C5EF96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7064"/>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ay be an image of 2 people, drink and text that says &quot;0s RASPBERRIES BEANS BARLEY PUY LENTILS CASHEWS STRAWBERR&quot; CARDAMON N WILD SWEETCO RICE PUM LUNTEER CHILLI SEEDS BROAD BEANS MAIZE BASMATI RICE PICTURE PICTURETHE THE MUSTARD SEEDS DIFFERENCE PICTURE THE DIFFERENCE&quot;">
            <a:extLst>
              <a:ext uri="{FF2B5EF4-FFF2-40B4-BE49-F238E27FC236}">
                <a16:creationId xmlns:a16="http://schemas.microsoft.com/office/drawing/2014/main" id="{FF598953-41E6-5504-DE05-AB9E81738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92" y="0"/>
            <a:ext cx="5814202" cy="683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2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y be an image of biryani and couscous">
            <a:extLst>
              <a:ext uri="{FF2B5EF4-FFF2-40B4-BE49-F238E27FC236}">
                <a16:creationId xmlns:a16="http://schemas.microsoft.com/office/drawing/2014/main" id="{A5D8CFAB-DB13-A9D8-37BF-808338CC2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3" y="60385"/>
            <a:ext cx="105044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May be an image of 2 people and text">
            <a:extLst>
              <a:ext uri="{FF2B5EF4-FFF2-40B4-BE49-F238E27FC236}">
                <a16:creationId xmlns:a16="http://schemas.microsoft.com/office/drawing/2014/main" id="{5024CB0F-1D32-7BA2-402F-FD902BD88B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31" r="18872"/>
          <a:stretch/>
        </p:blipFill>
        <p:spPr bwMode="auto">
          <a:xfrm>
            <a:off x="0" y="60385"/>
            <a:ext cx="27784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1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y be an image of text">
            <a:extLst>
              <a:ext uri="{FF2B5EF4-FFF2-40B4-BE49-F238E27FC236}">
                <a16:creationId xmlns:a16="http://schemas.microsoft.com/office/drawing/2014/main" id="{0E3F5C8B-9EA3-379C-C91F-CAD76F031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9" y="-36945"/>
            <a:ext cx="7582844" cy="68949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May be an image of breadstick and text">
            <a:extLst>
              <a:ext uri="{FF2B5EF4-FFF2-40B4-BE49-F238E27FC236}">
                <a16:creationId xmlns:a16="http://schemas.microsoft.com/office/drawing/2014/main" id="{BE2820F9-49A6-C230-AB29-02F3C4FAD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450" y="-110836"/>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98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y be an image of Lewisia and text">
            <a:extLst>
              <a:ext uri="{FF2B5EF4-FFF2-40B4-BE49-F238E27FC236}">
                <a16:creationId xmlns:a16="http://schemas.microsoft.com/office/drawing/2014/main" id="{224FD39A-D143-07ED-8F34-51D16E4C7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874" y="110836"/>
            <a:ext cx="8356126" cy="55036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ay be an image of text">
            <a:extLst>
              <a:ext uri="{FF2B5EF4-FFF2-40B4-BE49-F238E27FC236}">
                <a16:creationId xmlns:a16="http://schemas.microsoft.com/office/drawing/2014/main" id="{1B186081-759E-EF23-13A7-484F0C714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4" y="0"/>
            <a:ext cx="3727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1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993F44-5D18-779B-34A8-79FF2DFA37E8}"/>
              </a:ext>
            </a:extLst>
          </p:cNvPr>
          <p:cNvPicPr>
            <a:picLocks noChangeAspect="1"/>
          </p:cNvPicPr>
          <p:nvPr/>
        </p:nvPicPr>
        <p:blipFill>
          <a:blip r:embed="rId2"/>
          <a:stretch>
            <a:fillRect/>
          </a:stretch>
        </p:blipFill>
        <p:spPr>
          <a:xfrm rot="5400000">
            <a:off x="1253562" y="-279271"/>
            <a:ext cx="4731720" cy="6858000"/>
          </a:xfrm>
          <a:prstGeom prst="rect">
            <a:avLst/>
          </a:prstGeom>
        </p:spPr>
      </p:pic>
      <p:pic>
        <p:nvPicPr>
          <p:cNvPr id="5" name="Picture 2" descr="May be an image of 1 person and phone">
            <a:extLst>
              <a:ext uri="{FF2B5EF4-FFF2-40B4-BE49-F238E27FC236}">
                <a16:creationId xmlns:a16="http://schemas.microsoft.com/office/drawing/2014/main" id="{1F978539-B884-CDF5-9AA1-AE9EE478D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422" y="1055733"/>
            <a:ext cx="4921250" cy="534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2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No photo description available.">
            <a:extLst>
              <a:ext uri="{FF2B5EF4-FFF2-40B4-BE49-F238E27FC236}">
                <a16:creationId xmlns:a16="http://schemas.microsoft.com/office/drawing/2014/main" id="{3E387842-6C06-2414-E9BF-ED5849C36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1547"/>
            <a:ext cx="6285782" cy="494258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May be art of text">
            <a:extLst>
              <a:ext uri="{FF2B5EF4-FFF2-40B4-BE49-F238E27FC236}">
                <a16:creationId xmlns:a16="http://schemas.microsoft.com/office/drawing/2014/main" id="{0AC7AFA9-B05C-8E7D-8610-3A7AD3BE5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563" y="103865"/>
            <a:ext cx="5928437" cy="401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07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7DE79C03D4544CA67255BA7A87DD59" ma:contentTypeVersion="17" ma:contentTypeDescription="Create a new document." ma:contentTypeScope="" ma:versionID="eaa916b084df8ca81d325b1272644dde">
  <xsd:schema xmlns:xsd="http://www.w3.org/2001/XMLSchema" xmlns:xs="http://www.w3.org/2001/XMLSchema" xmlns:p="http://schemas.microsoft.com/office/2006/metadata/properties" xmlns:ns2="8a79b042-d511-46e5-ad15-39d624c98353" xmlns:ns3="51fcad13-9fe1-4b05-83cd-be575274fc3f" targetNamespace="http://schemas.microsoft.com/office/2006/metadata/properties" ma:root="true" ma:fieldsID="0b49d8b679ddbd0c99ea6327878590cb" ns2:_="" ns3:_="">
    <xsd:import namespace="8a79b042-d511-46e5-ad15-39d624c98353"/>
    <xsd:import namespace="51fcad13-9fe1-4b05-83cd-be575274fc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9b042-d511-46e5-ad15-39d624c98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bcf87a-a517-4603-9977-ea0d869cb4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fcad13-9fe1-4b05-83cd-be575274fc3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63cf0c-22a3-47c5-a813-aad477174df0}" ma:internalName="TaxCatchAll" ma:showField="CatchAllData" ma:web="51fcad13-9fe1-4b05-83cd-be575274fc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A3E2FD-7255-4896-8E76-735078D44A53}"/>
</file>

<file path=customXml/itemProps2.xml><?xml version="1.0" encoding="utf-8"?>
<ds:datastoreItem xmlns:ds="http://schemas.openxmlformats.org/officeDocument/2006/customXml" ds:itemID="{B164A772-90E6-45AD-8CB0-BABB6BD9ECFB}"/>
</file>

<file path=docProps/app.xml><?xml version="1.0" encoding="utf-8"?>
<Properties xmlns="http://schemas.openxmlformats.org/officeDocument/2006/extended-properties" xmlns:vt="http://schemas.openxmlformats.org/officeDocument/2006/docPropsVTypes">
  <TotalTime>123</TotalTime>
  <Words>103</Words>
  <Application>Microsoft Office PowerPoint</Application>
  <PresentationFormat>Widescreen</PresentationFormat>
  <Paragraphs>7</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Martin</dc:creator>
  <cp:lastModifiedBy>Zoe Martin</cp:lastModifiedBy>
  <cp:revision>2</cp:revision>
  <dcterms:created xsi:type="dcterms:W3CDTF">2023-09-06T15:53:45Z</dcterms:created>
  <dcterms:modified xsi:type="dcterms:W3CDTF">2023-09-06T17:59:18Z</dcterms:modified>
</cp:coreProperties>
</file>