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F304-CCF3-8608-5059-994BEA41B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F0FDE-EAF6-EBA5-E4E8-A4B4E3F3F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B38E7-FD3C-F949-2F74-5D367A30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46E8-48EA-4C18-B242-64814EF7D6C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9CDC5-A32C-0F47-A9E2-9012B697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55FE1-2EA8-789B-B820-11888E2B6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7C8-487C-4325-A490-5FB8169C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1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3F008-4A79-9D0D-C5CD-BA438D88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9E30D-C890-8AB9-69E6-42C4DBF5F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07CE1-A555-EE69-24A5-B489EF17D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46E8-48EA-4C18-B242-64814EF7D6C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DBEC3-AAD6-4DD9-B3C3-88F0DD049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CBE92-D77F-F50E-CBFA-1F370A09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7C8-487C-4325-A490-5FB8169C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2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7A07B4-3E41-F49E-58CA-EEE5DDC61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5E2C0-A070-9E49-1F61-362A949BF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A4367-B9A3-F8EA-0B15-C32717F1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46E8-48EA-4C18-B242-64814EF7D6C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73F2A-B11A-8DD4-7C6D-FFBAAFA4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900AE-7686-D667-45E1-7E6AD25A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7C8-487C-4325-A490-5FB8169C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1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A9AE-120B-DE2B-A993-9A4CDC07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BC371-1B33-F603-8CFA-1CF7FA884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AD2DF-223D-2DAC-C706-150E6F72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46E8-48EA-4C18-B242-64814EF7D6C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F2F0C-1772-5E7D-E9BC-7470DB43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932C7-141C-09A9-176A-782464483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7C8-487C-4325-A490-5FB8169C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93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2AE54-E341-A0DD-10F8-8F8CC58A5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3F9A0-1185-C1B6-7972-C48C52F8C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EAAC9-9755-105A-D921-3B9B95877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46E8-48EA-4C18-B242-64814EF7D6C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85B01-EDAD-5001-343D-2EE5A6BB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EF581-4346-AB93-7F5B-AAF786B3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7C8-487C-4325-A490-5FB8169C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17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4012F-FAE7-837F-EB40-B92F29AF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2A37D-6967-0979-D01C-98D0BE330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C226F-9853-CCDF-6DC8-76B60C81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972AB-FEE8-F11B-4AB7-9037564D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46E8-48EA-4C18-B242-64814EF7D6C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F9A70-CB80-23CE-A53A-698B1790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555F1-919A-D868-F702-611B5C43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7C8-487C-4325-A490-5FB8169C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0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454FC-EB0D-AA6E-ABDF-93F759A39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B013B-A8C2-5985-9895-989C9AF8F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15CF9-53CA-271B-5FBF-619C8F5F3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ECC90-01D5-06C0-FD9E-DA09F7907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0F936-0EF7-6A7C-A3B6-3EF7AB030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AD158-E539-32A8-1398-D60D8FAD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46E8-48EA-4C18-B242-64814EF7D6C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739DD9-2DC9-3F5A-E6A2-52147CB5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3594C-1F74-7BDB-09B5-4BC279A0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7C8-487C-4325-A490-5FB8169C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53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5BB2-3FDA-920A-4731-04282B2A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6FF33-6946-697E-3DAD-CBD485F0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46E8-48EA-4C18-B242-64814EF7D6C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2A9EE-E607-215D-9F0B-18C1610F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3D3D4-DD77-DED6-8D60-179DE309C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7C8-487C-4325-A490-5FB8169C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75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55AC2-38DE-46A9-8539-1C767FDAB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46E8-48EA-4C18-B242-64814EF7D6C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9F8E67-AA80-2BB9-374D-A716CABF0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8889C-89DB-B41C-139D-D4171F2D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7C8-487C-4325-A490-5FB8169C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80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742D-3255-2F81-72F1-7802297CA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F60DC-5744-2A5A-32EB-41E98EA0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2A2DF-49A8-8A49-A4DB-E8266DDC6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EB4EF-E28E-DB34-B015-C2E3C7D2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46E8-48EA-4C18-B242-64814EF7D6C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2C771-D428-0811-29C9-6441914F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9B26A-788B-854E-406A-B2FA516A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7C8-487C-4325-A490-5FB8169C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80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E169-E7E4-9E5F-D313-943F589A0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C18CF1-E4D0-9885-061C-B3886DE22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84697-CBA2-29A8-3C5C-322C5F9C4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F5335-DA0E-8534-9B37-7612D98A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46E8-48EA-4C18-B242-64814EF7D6C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9CCC6-DEA9-87E6-4472-59B3541C1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3D500-8F0C-BA0F-0F32-BD34D414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7C8-487C-4325-A490-5FB8169C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99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4E9105-371F-4068-4B74-6176023F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8B283-E33E-5B03-96A6-239D73120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C76B4-E567-BC2B-3BCD-EBC6CEC1C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746E8-48EA-4C18-B242-64814EF7D6C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CC34C-439A-BD77-3564-116D8ED37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F7682-7F6E-7075-BAEB-5C5D6DD85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077C8-487C-4325-A490-5FB8169C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53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39235-220D-0925-7F34-D22D6F6D76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447E6-D8E9-5263-1291-6D52E33AAC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EB020C-4064-5FDF-7326-6D2ACEFFE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298" y="1122362"/>
            <a:ext cx="8803887" cy="465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51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65BDA-B2ED-B8D5-C3A8-A586476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786" y="365125"/>
            <a:ext cx="4847492" cy="5877413"/>
          </a:xfrm>
        </p:spPr>
        <p:txBody>
          <a:bodyPr>
            <a:noAutofit/>
          </a:bodyPr>
          <a:lstStyle/>
          <a:p>
            <a:pPr algn="ctr"/>
            <a:r>
              <a:rPr lang="en-GB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We are an Independent School offering alternative education for year 10 &amp; 11 students not thriving in mainstream education.</a:t>
            </a:r>
            <a:br>
              <a:rPr lang="en-GB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br>
              <a:rPr lang="en-GB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GB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We support up to 20 students in years 10 &amp; 11 working to  re-engage learners who are at risk of educational and/or social exclusion and to provide learners with opportunities to achieve success and fulfil their potential</a:t>
            </a:r>
            <a:br>
              <a:rPr lang="en-GB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en-GB" sz="2800" dirty="0"/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32722FCA-41C2-CD44-C240-34C644B23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9" y="365125"/>
            <a:ext cx="2997224" cy="170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standing next to a flag&#10;&#10;Description automatically generated">
            <a:extLst>
              <a:ext uri="{FF2B5EF4-FFF2-40B4-BE49-F238E27FC236}">
                <a16:creationId xmlns:a16="http://schemas.microsoft.com/office/drawing/2014/main" id="{5EFFDA8A-B84B-427A-1464-E388CA704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1478" y="3030417"/>
            <a:ext cx="4064000" cy="3048000"/>
          </a:xfrm>
          <a:prstGeom prst="rect">
            <a:avLst/>
          </a:prstGeom>
        </p:spPr>
      </p:pic>
      <p:pic>
        <p:nvPicPr>
          <p:cNvPr id="7" name="Picture 6" descr="A person pointing at something on a round wood table&#10;&#10;Description automatically generated">
            <a:extLst>
              <a:ext uri="{FF2B5EF4-FFF2-40B4-BE49-F238E27FC236}">
                <a16:creationId xmlns:a16="http://schemas.microsoft.com/office/drawing/2014/main" id="{33DEBA4A-0362-9351-3553-8E03689664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37"/>
          <a:stretch/>
        </p:blipFill>
        <p:spPr>
          <a:xfrm>
            <a:off x="4084066" y="1142024"/>
            <a:ext cx="2912840" cy="2760785"/>
          </a:xfrm>
          <a:prstGeom prst="rect">
            <a:avLst/>
          </a:prstGeom>
        </p:spPr>
      </p:pic>
      <p:pic>
        <p:nvPicPr>
          <p:cNvPr id="11" name="Picture 10" descr="A group of people looking at a whiteboard&#10;&#10;Description automatically generated">
            <a:extLst>
              <a:ext uri="{FF2B5EF4-FFF2-40B4-BE49-F238E27FC236}">
                <a16:creationId xmlns:a16="http://schemas.microsoft.com/office/drawing/2014/main" id="{BD5ECD64-D584-C171-CC1C-19B4D002D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239" y="4491893"/>
            <a:ext cx="3141786" cy="209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C96EA-A797-2F49-76C0-48235B8E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522" y="-276714"/>
            <a:ext cx="3938954" cy="2769089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2022 /2023 :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01EAFE-552B-CEDD-C2E8-F30D64FA0B72}"/>
              </a:ext>
            </a:extLst>
          </p:cNvPr>
          <p:cNvSpPr txBox="1"/>
          <p:nvPr/>
        </p:nvSpPr>
        <p:spPr>
          <a:xfrm>
            <a:off x="510370" y="1248507"/>
            <a:ext cx="1117125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573</a:t>
            </a:r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Young people living in Kettering accessed Counselling</a:t>
            </a:r>
          </a:p>
          <a:p>
            <a:r>
              <a:rPr lang="en-GB" sz="3200" b="1" dirty="0">
                <a:solidFill>
                  <a:srgbClr val="00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57 </a:t>
            </a:r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Young people living in Kettering received Rapid</a:t>
            </a:r>
          </a:p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Response Support</a:t>
            </a:r>
          </a:p>
          <a:p>
            <a:r>
              <a:rPr lang="en-GB" sz="3200" b="1" dirty="0">
                <a:solidFill>
                  <a:srgbClr val="00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</a:t>
            </a:r>
            <a:r>
              <a:rPr lang="en-GB" sz="3200" dirty="0">
                <a:solidFill>
                  <a:srgbClr val="00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Young people living in Kettering visited the Drop ins</a:t>
            </a:r>
          </a:p>
          <a:p>
            <a:r>
              <a:rPr lang="en-GB" sz="3200" b="1" dirty="0">
                <a:solidFill>
                  <a:srgbClr val="00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41 </a:t>
            </a:r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Families living in Kettering referred in for family</a:t>
            </a:r>
          </a:p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support</a:t>
            </a:r>
          </a:p>
          <a:p>
            <a:r>
              <a:rPr lang="en-GB" sz="3200" b="1" dirty="0">
                <a:solidFill>
                  <a:srgbClr val="00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76</a:t>
            </a:r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Young people attended activity groups in Kettering</a:t>
            </a:r>
          </a:p>
          <a:p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this year</a:t>
            </a:r>
          </a:p>
          <a:p>
            <a:r>
              <a:rPr lang="en-GB" sz="3200" b="1" dirty="0">
                <a:solidFill>
                  <a:srgbClr val="00CC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Young people living in Kettering are attending our</a:t>
            </a:r>
          </a:p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school (7 from Corby and 3 further afield)</a:t>
            </a:r>
            <a:r>
              <a:rPr lang="en-GB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8740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81792-861C-F6FA-1AFE-3458DDAF1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453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We are a Charitable Incorporated Organisation that delivers education and support services to the young people of Northamptonshire under 4 key strands:</a:t>
            </a:r>
            <a:endParaRPr lang="en-GB" sz="3200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42C38FE-CD7F-7E65-40D9-BA0813DA1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4" y="4252828"/>
            <a:ext cx="2472837" cy="172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33FFBFF-6E47-6993-E471-FD8A292C4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62" y="4252828"/>
            <a:ext cx="2614613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CF2AC8FC-F38D-F4F5-1E2B-030F9386F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010" y="3207361"/>
            <a:ext cx="3812928" cy="381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8B192526-F420-2D60-4BD9-A1247442C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740" y="4252828"/>
            <a:ext cx="2954214" cy="168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7868A284-3F06-5729-D8E2-42D6B5832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82" y="256464"/>
            <a:ext cx="1869360" cy="18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6EF48C-2092-1D12-9B4B-45C3B569D7E8}"/>
              </a:ext>
            </a:extLst>
          </p:cNvPr>
          <p:cNvSpPr txBox="1"/>
          <p:nvPr/>
        </p:nvSpPr>
        <p:spPr>
          <a:xfrm>
            <a:off x="4167554" y="898757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Youth Works Northamptonshire</a:t>
            </a:r>
          </a:p>
        </p:txBody>
      </p:sp>
    </p:spTree>
    <p:extLst>
      <p:ext uri="{BB962C8B-B14F-4D97-AF65-F5344CB8AC3E}">
        <p14:creationId xmlns:p14="http://schemas.microsoft.com/office/powerpoint/2010/main" val="244685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C445-BDC2-50EF-0A76-077D7CD76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310446" cy="3247720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 1:1 Counselling and Emotional Wellbeing Support to 11-18* year olds</a:t>
            </a:r>
            <a:b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 Rapid Response Counselling to 11-18* year olds – with contact made within 48 hours of an A&amp;E visit and first session within 7 days</a:t>
            </a:r>
            <a:b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 Wellbeing Cafes – offering drop-in support to young people aged 11-18* and their families</a:t>
            </a:r>
            <a:b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 Family Support</a:t>
            </a:r>
            <a:b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We can work with young people with additional needs up to the age of 25</a:t>
            </a:r>
            <a:b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43521A78-BD90-B1B8-885F-7C3FFDE93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2472837" cy="172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400489-9492-A712-D626-55EEA7AB3F7B}"/>
              </a:ext>
            </a:extLst>
          </p:cNvPr>
          <p:cNvSpPr txBox="1"/>
          <p:nvPr/>
        </p:nvSpPr>
        <p:spPr>
          <a:xfrm>
            <a:off x="4026876" y="608591"/>
            <a:ext cx="7737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commissioned by the Northamptonshire Integrated Care Board (ICB) and Northamptonshire Health Foundation Trust (NHFT) to provide: 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7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hexagons with white text&#10;&#10;Description automatically generated">
            <a:extLst>
              <a:ext uri="{FF2B5EF4-FFF2-40B4-BE49-F238E27FC236}">
                <a16:creationId xmlns:a16="http://schemas.microsoft.com/office/drawing/2014/main" id="{38F0CA4A-F10C-8F7B-ACAC-87D069F7E6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52" b="12414"/>
          <a:stretch/>
        </p:blipFill>
        <p:spPr>
          <a:xfrm>
            <a:off x="194353" y="-70338"/>
            <a:ext cx="5399590" cy="6998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36358C-B629-F574-D362-A4F496F26827}"/>
              </a:ext>
            </a:extLst>
          </p:cNvPr>
          <p:cNvSpPr txBox="1"/>
          <p:nvPr/>
        </p:nvSpPr>
        <p:spPr>
          <a:xfrm>
            <a:off x="3640015" y="65063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/ 2023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1986ED5-355B-D401-75DD-65286D068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290" y="484675"/>
            <a:ext cx="4572586" cy="27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64B959C-FF47-9604-7E6A-A7BAFBB3F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22" y="3621912"/>
            <a:ext cx="4572000" cy="27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4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28CA-A098-1C41-3F78-AEAA4C40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446" y="628894"/>
            <a:ext cx="5691554" cy="6088429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Rapid Response </a:t>
            </a:r>
            <a:b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/ 2023</a:t>
            </a:r>
            <a:b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Supporting young people who have presented in A&amp;E and who need urgent support.</a:t>
            </a:r>
            <a:b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will make contact with these families within 48 hours and the young person will have their first counselling session within 7 days.</a:t>
            </a:r>
            <a:b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green hexagons with black text&#10;&#10;Description automatically generated">
            <a:extLst>
              <a:ext uri="{FF2B5EF4-FFF2-40B4-BE49-F238E27FC236}">
                <a16:creationId xmlns:a16="http://schemas.microsoft.com/office/drawing/2014/main" id="{6D4C9886-9A19-0546-34D5-56CA588A0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29" b="32564"/>
          <a:stretch/>
        </p:blipFill>
        <p:spPr>
          <a:xfrm>
            <a:off x="369278" y="158260"/>
            <a:ext cx="5482924" cy="583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2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73226-D37F-B7ED-1100-D64F19A0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184" y="130553"/>
            <a:ext cx="6992815" cy="2501167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Wellbeing Cafes - Kettering &amp; Corby</a:t>
            </a:r>
            <a:b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/ 2023</a:t>
            </a:r>
          </a:p>
        </p:txBody>
      </p:sp>
      <p:pic>
        <p:nvPicPr>
          <p:cNvPr id="4" name="Picture 3" descr="A poster with a cup and a clipboard&#10;&#10;Description automatically generated">
            <a:extLst>
              <a:ext uri="{FF2B5EF4-FFF2-40B4-BE49-F238E27FC236}">
                <a16:creationId xmlns:a16="http://schemas.microsoft.com/office/drawing/2014/main" id="{AF9B05E7-0A8B-D685-D413-7AECA7535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553"/>
            <a:ext cx="4589585" cy="6492514"/>
          </a:xfrm>
          <a:prstGeom prst="rect">
            <a:avLst/>
          </a:prstGeom>
        </p:spPr>
      </p:pic>
      <p:pic>
        <p:nvPicPr>
          <p:cNvPr id="6" name="Picture 5" descr="A yellow hexagon with black text&#10;&#10;Description automatically generated">
            <a:extLst>
              <a:ext uri="{FF2B5EF4-FFF2-40B4-BE49-F238E27FC236}">
                <a16:creationId xmlns:a16="http://schemas.microsoft.com/office/drawing/2014/main" id="{2890C45A-3918-8742-1671-8EC0BC72E0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t="3425" r="27919" b="58462"/>
          <a:stretch/>
        </p:blipFill>
        <p:spPr>
          <a:xfrm>
            <a:off x="5030815" y="2122112"/>
            <a:ext cx="6567551" cy="261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9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F0300C6A-68FD-1A7A-1466-4F8C96A4C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7" y="457200"/>
            <a:ext cx="4202125" cy="59436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FBEBC8F-753F-0196-6ECE-2F85CA285545}"/>
              </a:ext>
            </a:extLst>
          </p:cNvPr>
          <p:cNvSpPr txBox="1">
            <a:spLocks/>
          </p:cNvSpPr>
          <p:nvPr/>
        </p:nvSpPr>
        <p:spPr>
          <a:xfrm>
            <a:off x="5222632" y="488217"/>
            <a:ext cx="6805246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Family Support</a:t>
            </a:r>
          </a:p>
          <a:p>
            <a:endParaRPr lang="en-GB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Offered across Northamptonshire</a:t>
            </a:r>
          </a:p>
        </p:txBody>
      </p:sp>
      <p:pic>
        <p:nvPicPr>
          <p:cNvPr id="6" name="Picture 5" descr="Blue hexagons with black text&#10;&#10;Description automatically generated">
            <a:extLst>
              <a:ext uri="{FF2B5EF4-FFF2-40B4-BE49-F238E27FC236}">
                <a16:creationId xmlns:a16="http://schemas.microsoft.com/office/drawing/2014/main" id="{A2F844A4-ACE9-CEEA-99FA-B74B00916F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86" b="31026"/>
          <a:stretch/>
        </p:blipFill>
        <p:spPr>
          <a:xfrm>
            <a:off x="5641731" y="1813780"/>
            <a:ext cx="4202126" cy="47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8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1081B-B42E-96F5-D679-3BB17A7E2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554" y="720969"/>
            <a:ext cx="5972908" cy="5416062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offer 6 different weekly activity groups for young people in Kettering:</a:t>
            </a:r>
            <a:b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LGBTQI+</a:t>
            </a:r>
            <a:b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</a:t>
            </a:r>
            <a:b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Circus Skills</a:t>
            </a:r>
            <a:b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Throne of Games</a:t>
            </a:r>
            <a:b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Waste Knot</a:t>
            </a:r>
            <a:b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</a:t>
            </a:r>
            <a:b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Offering friendly safe spaces for young people to socialise, make friends and learn new skills</a:t>
            </a:r>
          </a:p>
        </p:txBody>
      </p:sp>
      <p:pic>
        <p:nvPicPr>
          <p:cNvPr id="5" name="Picture 4" descr="A group of posters for a youth activity&#10;&#10;Description automatically generated">
            <a:extLst>
              <a:ext uri="{FF2B5EF4-FFF2-40B4-BE49-F238E27FC236}">
                <a16:creationId xmlns:a16="http://schemas.microsoft.com/office/drawing/2014/main" id="{96A19D50-4715-0237-CCD0-AD0C56E90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0" y="332696"/>
            <a:ext cx="4489066" cy="63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4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9FBDF-6701-A92E-CA41-8638FE75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618" y="1033340"/>
            <a:ext cx="5741719" cy="1325563"/>
          </a:xfrm>
        </p:spPr>
        <p:txBody>
          <a:bodyPr>
            <a:noAutofit/>
          </a:bodyPr>
          <a:lstStyle/>
          <a:p>
            <a:r>
              <a:rPr lang="en-GB" sz="3200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Providing practical support for young people aged 16 to 25, transitioning from CAMHS to Adult Mental Health Services</a:t>
            </a:r>
            <a:endParaRPr lang="en-GB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C958FF9-6F81-5FED-EE59-5BCA0949B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93430"/>
            <a:ext cx="4557712" cy="644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F301AA-7279-F303-4021-F63D362D2FEE}"/>
              </a:ext>
            </a:extLst>
          </p:cNvPr>
          <p:cNvSpPr txBox="1"/>
          <p:nvPr/>
        </p:nvSpPr>
        <p:spPr>
          <a:xfrm>
            <a:off x="5758618" y="3094837"/>
            <a:ext cx="5210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2022 / 2023 in North Northamptonshire</a:t>
            </a:r>
          </a:p>
        </p:txBody>
      </p:sp>
      <p:pic>
        <p:nvPicPr>
          <p:cNvPr id="5" name="Picture 4" descr="A yellow hexagons with black text&#10;&#10;Description automatically generated">
            <a:extLst>
              <a:ext uri="{FF2B5EF4-FFF2-40B4-BE49-F238E27FC236}">
                <a16:creationId xmlns:a16="http://schemas.microsoft.com/office/drawing/2014/main" id="{F19E5A56-4C7D-A9FB-0EAE-18B2855926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3348" r="50234" b="59567"/>
          <a:stretch/>
        </p:blipFill>
        <p:spPr>
          <a:xfrm>
            <a:off x="6096000" y="3839942"/>
            <a:ext cx="4355123" cy="254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34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7DE79C03D4544CA67255BA7A87DD59" ma:contentTypeVersion="17" ma:contentTypeDescription="Create a new document." ma:contentTypeScope="" ma:versionID="eaa916b084df8ca81d325b1272644dde">
  <xsd:schema xmlns:xsd="http://www.w3.org/2001/XMLSchema" xmlns:xs="http://www.w3.org/2001/XMLSchema" xmlns:p="http://schemas.microsoft.com/office/2006/metadata/properties" xmlns:ns2="8a79b042-d511-46e5-ad15-39d624c98353" xmlns:ns3="51fcad13-9fe1-4b05-83cd-be575274fc3f" targetNamespace="http://schemas.microsoft.com/office/2006/metadata/properties" ma:root="true" ma:fieldsID="0b49d8b679ddbd0c99ea6327878590cb" ns2:_="" ns3:_="">
    <xsd:import namespace="8a79b042-d511-46e5-ad15-39d624c98353"/>
    <xsd:import namespace="51fcad13-9fe1-4b05-83cd-be575274fc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9b042-d511-46e5-ad15-39d624c983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bcf87a-a517-4603-9977-ea0d869cb4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cad13-9fe1-4b05-83cd-be575274fc3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63cf0c-22a3-47c5-a813-aad477174df0}" ma:internalName="TaxCatchAll" ma:showField="CatchAllData" ma:web="51fcad13-9fe1-4b05-83cd-be575274fc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510434-8395-4189-B393-6DDE5BD1D710}"/>
</file>

<file path=customXml/itemProps2.xml><?xml version="1.0" encoding="utf-8"?>
<ds:datastoreItem xmlns:ds="http://schemas.openxmlformats.org/officeDocument/2006/customXml" ds:itemID="{08EB8782-8883-4687-977E-AD7B130A79EA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415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Office Theme</vt:lpstr>
      <vt:lpstr>PowerPoint Presentation</vt:lpstr>
      <vt:lpstr>We are a Charitable Incorporated Organisation that delivers education and support services to the young people of Northamptonshire under 4 key strands:</vt:lpstr>
      <vt:lpstr>~ 1:1 Counselling and Emotional Wellbeing Support to 11-18* year olds  ~ Rapid Response Counselling to 11-18* year olds – with contact made within 48 hours of an A&amp;E visit and first session within 7 days  ~ Wellbeing Cafes – offering drop-in support to young people aged 11-18* and their families  ~ Family Support  * We can work with young people with additional needs up to the age of 25 </vt:lpstr>
      <vt:lpstr>PowerPoint Presentation</vt:lpstr>
      <vt:lpstr>Rapid Response  2022 / 2023  Supporting young people who have presented in A&amp;E and who need urgent support.  We will make contact with these families within 48 hours and the young person will have their first counselling session within 7 days.  </vt:lpstr>
      <vt:lpstr>Wellbeing Cafes - Kettering &amp; Corby 2022 / 2023</vt:lpstr>
      <vt:lpstr>PowerPoint Presentation</vt:lpstr>
      <vt:lpstr>We offer 6 different weekly activity groups for young people in Kettering: LGBTQI+ SEND Circus Skills Throne of Games Waste Knot Sports Offering friendly safe spaces for young people to socialise, make friends and learn new skills</vt:lpstr>
      <vt:lpstr>Providing practical support for young people aged 16 to 25, transitioning from CAMHS to Adult Mental Health Services</vt:lpstr>
      <vt:lpstr>We are an Independent School offering alternative education for year 10 &amp; 11 students not thriving in mainstream education.  We support up to 20 students in years 10 &amp; 11 working to  re-engage learners who are at risk of educational and/or social exclusion and to provide learners with opportunities to achieve success and fulfil their potential </vt:lpstr>
      <vt:lpstr>In 2022 /2023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Rowley</dc:creator>
  <cp:lastModifiedBy>Mark Rowley</cp:lastModifiedBy>
  <cp:revision>1</cp:revision>
  <dcterms:created xsi:type="dcterms:W3CDTF">2023-09-06T08:16:45Z</dcterms:created>
  <dcterms:modified xsi:type="dcterms:W3CDTF">2023-09-06T10:26:18Z</dcterms:modified>
</cp:coreProperties>
</file>